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94" r:id="rId20"/>
    <p:sldId id="295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6A6"/>
    <a:srgbClr val="A6A6A7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64"/>
    <p:restoredTop sz="95890"/>
  </p:normalViewPr>
  <p:slideViewPr>
    <p:cSldViewPr snapToGrid="0">
      <p:cViewPr varScale="1">
        <p:scale>
          <a:sx n="88" d="100"/>
          <a:sy n="88" d="100"/>
        </p:scale>
        <p:origin x="17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B6C3E1-4E19-5F48-689C-02779E5D14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5BA564-9835-E774-D461-A3FDB3BA70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A6220A-71FE-CC25-340C-D30C73D15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46DDD-381F-E54C-9DAE-008951C86832}" type="datetimeFigureOut">
              <a:rPr kumimoji="1" lang="ko-Kore-KR" altLang="en-US" smtClean="0"/>
              <a:t>2022. 11. 18.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CDAEB7-0A25-3927-245A-D8A388961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81CE8A-82B0-AE37-6519-7C82F2597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697E9-CEA9-6B46-85DB-C1A0A4846A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69999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1AF2E4-21A9-AE33-E837-ECB067277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075112-7296-8860-1F7A-B97E9E8A95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232FDF-FF68-FDE2-5D1B-1676BE68A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46DDD-381F-E54C-9DAE-008951C86832}" type="datetimeFigureOut">
              <a:rPr kumimoji="1" lang="ko-Kore-KR" altLang="en-US" smtClean="0"/>
              <a:t>2022. 11. 18.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1EDFCF-D2C1-2610-9A45-991FF5C69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E7DCD1-E420-6873-7E5C-2A934D91C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697E9-CEA9-6B46-85DB-C1A0A4846A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28157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94CE7F9-D51D-C669-1484-1E0D9032CD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47A4CED-4897-7661-CFE4-ADA0486885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BA42A5-0DDC-3F10-D960-2EADA7293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46DDD-381F-E54C-9DAE-008951C86832}" type="datetimeFigureOut">
              <a:rPr kumimoji="1" lang="ko-Kore-KR" altLang="en-US" smtClean="0"/>
              <a:t>2022. 11. 18.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BCB337-0D32-6403-94B3-085C90634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A10F2E-40F8-50E6-D34E-03444FB30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697E9-CEA9-6B46-85DB-C1A0A4846A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3730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57AD39-AF25-E560-222C-D0298A801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24CFD3-A4B6-E112-71D1-0F7D881F6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007BE3-9E84-5F70-44CA-3E0261906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46DDD-381F-E54C-9DAE-008951C86832}" type="datetimeFigureOut">
              <a:rPr kumimoji="1" lang="ko-Kore-KR" altLang="en-US" smtClean="0"/>
              <a:t>2022. 11. 18.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958504-7E6E-7370-0C59-D3FD5CFBA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1158EF-30C5-D8EF-59E0-8D9BA7597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697E9-CEA9-6B46-85DB-C1A0A4846A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16373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AD5D26-25F0-5492-3E90-3437D4F21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970B8A-7F54-8266-6C0D-FCFC657E37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5715C4-F98D-A445-4675-F034A88BA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46DDD-381F-E54C-9DAE-008951C86832}" type="datetimeFigureOut">
              <a:rPr kumimoji="1" lang="ko-Kore-KR" altLang="en-US" smtClean="0"/>
              <a:t>2022. 11. 18.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42F514-B67E-85C0-7FB9-3DD16981C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AD79D2-736B-68CA-211F-D829400AB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697E9-CEA9-6B46-85DB-C1A0A4846A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94475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F0AC37-4A6F-A174-BDD3-FF1C2B506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712B33-3AE2-2E44-FE30-63AB6D2E68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5BA584-8100-124E-F36C-EC113B4DCE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23E4F4-857C-517F-F146-984576393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46DDD-381F-E54C-9DAE-008951C86832}" type="datetimeFigureOut">
              <a:rPr kumimoji="1" lang="ko-Kore-KR" altLang="en-US" smtClean="0"/>
              <a:t>2022. 11. 18.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51D075-4264-96B8-C6A2-C3F5789FC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8DD9BA-60CC-6161-79D1-06646255D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697E9-CEA9-6B46-85DB-C1A0A4846A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51569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09A954-D587-CD2B-30C7-7950BD4E5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E745E6-3968-8463-BC15-B50F8FB4F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67BE3B-B9B9-FF30-7E17-AC6F147659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A6F494D-5570-5D99-5F49-FE4BFFF67B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3442E5-3CCD-56D5-88E8-B502B2FBB9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A00E89-DAE2-C6B2-9BAC-ACB167A8E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46DDD-381F-E54C-9DAE-008951C86832}" type="datetimeFigureOut">
              <a:rPr kumimoji="1" lang="ko-Kore-KR" altLang="en-US" smtClean="0"/>
              <a:t>2022. 11. 18.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09991B3-9072-5B13-AC15-B2B6B14C1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114728-EB20-D61D-B080-1F331412C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697E9-CEA9-6B46-85DB-C1A0A4846A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99690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35C42-FBF1-7EBA-79A2-AA15305FE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E8A5321-03BC-E182-D541-98FE2A325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46DDD-381F-E54C-9DAE-008951C86832}" type="datetimeFigureOut">
              <a:rPr kumimoji="1" lang="ko-Kore-KR" altLang="en-US" smtClean="0"/>
              <a:t>2022. 11. 18.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680A151-DDC5-AD5E-FA88-6C4F7E3C8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275BA8-2F99-C650-09DD-1054AAC33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697E9-CEA9-6B46-85DB-C1A0A4846A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02190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821F138-737B-1892-D9FE-403310F29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46DDD-381F-E54C-9DAE-008951C86832}" type="datetimeFigureOut">
              <a:rPr kumimoji="1" lang="ko-Kore-KR" altLang="en-US" smtClean="0"/>
              <a:t>2022. 11. 18.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C7ECC59-F67F-506D-6253-1EADFE895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7E9080-6642-9004-7CDA-AD8393A9F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697E9-CEA9-6B46-85DB-C1A0A4846A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10297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9869E1-5E22-2A2A-0169-AFDBA9A22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4299F4-F503-C57D-49EE-BDBC08A9A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3C9ED3-6B58-CF13-BD34-8A50A809F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4323FD-B596-9D5D-1120-818E2307E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46DDD-381F-E54C-9DAE-008951C86832}" type="datetimeFigureOut">
              <a:rPr kumimoji="1" lang="ko-Kore-KR" altLang="en-US" smtClean="0"/>
              <a:t>2022. 11. 18.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CE4896-6723-F4DB-D037-32E2ADBA6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B6B32E-FCB7-9018-3377-76E6DF8AB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697E9-CEA9-6B46-85DB-C1A0A4846A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41657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A4737A-B507-C023-7FF6-B621F1A07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7B5AD44-622A-6BFB-ACE0-B10AFFB535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9C198A-6730-C793-DEF3-A8C12781E0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0BCBA7-1E8F-26BB-8D2E-B1FF9D2B1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46DDD-381F-E54C-9DAE-008951C86832}" type="datetimeFigureOut">
              <a:rPr kumimoji="1" lang="ko-Kore-KR" altLang="en-US" smtClean="0"/>
              <a:t>2022. 11. 18.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CA721A-B4D0-FD74-CD15-30B6729D2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06574E-8BD7-F127-4404-A74A965A6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697E9-CEA9-6B46-85DB-C1A0A4846A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90662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520C41-1D00-1769-181C-8A61A1366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AFF93A-FEE0-B45B-1665-F62480C60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5FDE27-EDD5-B50A-C823-BD3BCB7D5A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46DDD-381F-E54C-9DAE-008951C86832}" type="datetimeFigureOut">
              <a:rPr kumimoji="1" lang="ko-Kore-KR" altLang="en-US" smtClean="0"/>
              <a:t>2022. 11. 18.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F424CE-F019-FA4D-CAD5-39758EB23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FA2C91-F694-34B8-FE13-B9EFC2830E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697E9-CEA9-6B46-85DB-C1A0A4846A69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80240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922" y="0"/>
            <a:ext cx="343852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06E7FE-864F-6B9F-E658-619E26A81FD0}"/>
              </a:ext>
            </a:extLst>
          </p:cNvPr>
          <p:cNvSpPr txBox="1"/>
          <p:nvPr/>
        </p:nvSpPr>
        <p:spPr>
          <a:xfrm>
            <a:off x="505151" y="2844536"/>
            <a:ext cx="27880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프로젝트 로고로 </a:t>
            </a:r>
            <a:endParaRPr lang="en-US" altLang="ko-KR" sz="24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en-US" altLang="ko-KR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splash screen</a:t>
            </a:r>
            <a:endParaRPr lang="ko-KR" altLang="en-US" sz="24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778FEC-2E10-BEEE-E654-10D6C1D27CC1}"/>
              </a:ext>
            </a:extLst>
          </p:cNvPr>
          <p:cNvSpPr txBox="1"/>
          <p:nvPr/>
        </p:nvSpPr>
        <p:spPr>
          <a:xfrm>
            <a:off x="162560" y="106105"/>
            <a:ext cx="4602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1. Splash Screen</a:t>
            </a:r>
            <a:endParaRPr lang="ko-KR" altLang="en-US" sz="3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7A254FC-BF99-73A3-67A4-9E76252E6B9D}"/>
              </a:ext>
            </a:extLst>
          </p:cNvPr>
          <p:cNvCxnSpPr>
            <a:cxnSpLocks/>
          </p:cNvCxnSpPr>
          <p:nvPr/>
        </p:nvCxnSpPr>
        <p:spPr>
          <a:xfrm flipV="1">
            <a:off x="2911147" y="3299791"/>
            <a:ext cx="2008724" cy="77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5B50EFA-1FD6-AB75-D401-A894D90753C2}"/>
              </a:ext>
            </a:extLst>
          </p:cNvPr>
          <p:cNvSpPr/>
          <p:nvPr/>
        </p:nvSpPr>
        <p:spPr>
          <a:xfrm>
            <a:off x="5085502" y="2371455"/>
            <a:ext cx="1822194" cy="177716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976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262" y="-47625"/>
            <a:ext cx="3419475" cy="6953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06E7FE-864F-6B9F-E658-619E26A81FD0}"/>
              </a:ext>
            </a:extLst>
          </p:cNvPr>
          <p:cNvSpPr txBox="1"/>
          <p:nvPr/>
        </p:nvSpPr>
        <p:spPr>
          <a:xfrm>
            <a:off x="8692758" y="5664104"/>
            <a:ext cx="2788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승차지점변경 클릭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778FEC-2E10-BEEE-E654-10D6C1D27CC1}"/>
              </a:ext>
            </a:extLst>
          </p:cNvPr>
          <p:cNvSpPr txBox="1"/>
          <p:nvPr/>
        </p:nvSpPr>
        <p:spPr>
          <a:xfrm>
            <a:off x="162560" y="106105"/>
            <a:ext cx="4001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6-2. </a:t>
            </a:r>
            <a:r>
              <a:rPr lang="en-US" altLang="ko-KR" sz="32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BusSearch</a:t>
            </a:r>
            <a:endParaRPr lang="ko-KR" altLang="en-US" sz="3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7A254FC-BF99-73A3-67A4-9E76252E6B9D}"/>
              </a:ext>
            </a:extLst>
          </p:cNvPr>
          <p:cNvCxnSpPr>
            <a:cxnSpLocks/>
          </p:cNvCxnSpPr>
          <p:nvPr/>
        </p:nvCxnSpPr>
        <p:spPr>
          <a:xfrm flipH="1">
            <a:off x="7020132" y="304800"/>
            <a:ext cx="1372028" cy="1241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5B50EFA-1FD6-AB75-D401-A894D90753C2}"/>
              </a:ext>
            </a:extLst>
          </p:cNvPr>
          <p:cNvSpPr/>
          <p:nvPr/>
        </p:nvSpPr>
        <p:spPr>
          <a:xfrm>
            <a:off x="6175845" y="5709871"/>
            <a:ext cx="1078395" cy="41589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7A254FC-BF99-73A3-67A4-9E76252E6B9D}"/>
              </a:ext>
            </a:extLst>
          </p:cNvPr>
          <p:cNvCxnSpPr>
            <a:cxnSpLocks/>
          </p:cNvCxnSpPr>
          <p:nvPr/>
        </p:nvCxnSpPr>
        <p:spPr>
          <a:xfrm flipV="1">
            <a:off x="3799838" y="378173"/>
            <a:ext cx="2070643" cy="7425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206E7FE-864F-6B9F-E658-619E26A81FD0}"/>
              </a:ext>
            </a:extLst>
          </p:cNvPr>
          <p:cNvSpPr txBox="1"/>
          <p:nvPr/>
        </p:nvSpPr>
        <p:spPr>
          <a:xfrm>
            <a:off x="1242287" y="1161946"/>
            <a:ext cx="3033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새로고침</a:t>
            </a:r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버튼 클릭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06E7FE-864F-6B9F-E658-619E26A81FD0}"/>
              </a:ext>
            </a:extLst>
          </p:cNvPr>
          <p:cNvSpPr txBox="1"/>
          <p:nvPr/>
        </p:nvSpPr>
        <p:spPr>
          <a:xfrm>
            <a:off x="8392161" y="106105"/>
            <a:ext cx="2269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지도 버튼 클릭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7A254FC-BF99-73A3-67A4-9E76252E6B9D}"/>
              </a:ext>
            </a:extLst>
          </p:cNvPr>
          <p:cNvCxnSpPr>
            <a:cxnSpLocks/>
          </p:cNvCxnSpPr>
          <p:nvPr/>
        </p:nvCxnSpPr>
        <p:spPr>
          <a:xfrm>
            <a:off x="7425644" y="5907660"/>
            <a:ext cx="117192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7A254FC-BF99-73A3-67A4-9E76252E6B9D}"/>
              </a:ext>
            </a:extLst>
          </p:cNvPr>
          <p:cNvCxnSpPr>
            <a:cxnSpLocks/>
          </p:cNvCxnSpPr>
          <p:nvPr/>
        </p:nvCxnSpPr>
        <p:spPr>
          <a:xfrm flipH="1">
            <a:off x="7664709" y="3005731"/>
            <a:ext cx="1038209" cy="1562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206E7FE-864F-6B9F-E658-619E26A81FD0}"/>
              </a:ext>
            </a:extLst>
          </p:cNvPr>
          <p:cNvSpPr txBox="1"/>
          <p:nvPr/>
        </p:nvSpPr>
        <p:spPr>
          <a:xfrm>
            <a:off x="8718365" y="2790518"/>
            <a:ext cx="2269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ScrollView</a:t>
            </a:r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이동 가능</a:t>
            </a:r>
          </a:p>
        </p:txBody>
      </p:sp>
    </p:spTree>
    <p:extLst>
      <p:ext uri="{BB962C8B-B14F-4D97-AF65-F5344CB8AC3E}">
        <p14:creationId xmlns:p14="http://schemas.microsoft.com/office/powerpoint/2010/main" val="2002464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440" y="14287"/>
            <a:ext cx="3403600" cy="6829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06E7FE-864F-6B9F-E658-619E26A81FD0}"/>
              </a:ext>
            </a:extLst>
          </p:cNvPr>
          <p:cNvSpPr txBox="1"/>
          <p:nvPr/>
        </p:nvSpPr>
        <p:spPr>
          <a:xfrm>
            <a:off x="8799689" y="3013500"/>
            <a:ext cx="27880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원하는 승차 </a:t>
            </a:r>
            <a:endParaRPr lang="en-US" altLang="ko-KR" sz="24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지점</a:t>
            </a:r>
            <a:r>
              <a:rPr lang="en-US" altLang="ko-KR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선택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778FEC-2E10-BEEE-E654-10D6C1D27CC1}"/>
              </a:ext>
            </a:extLst>
          </p:cNvPr>
          <p:cNvSpPr txBox="1"/>
          <p:nvPr/>
        </p:nvSpPr>
        <p:spPr>
          <a:xfrm>
            <a:off x="162560" y="106105"/>
            <a:ext cx="3627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6-3. </a:t>
            </a:r>
            <a:r>
              <a:rPr lang="en-US" altLang="ko-KR" sz="32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BusSearch</a:t>
            </a:r>
            <a:endParaRPr lang="ko-KR" altLang="en-US" sz="3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7A254FC-BF99-73A3-67A4-9E76252E6B9D}"/>
              </a:ext>
            </a:extLst>
          </p:cNvPr>
          <p:cNvCxnSpPr>
            <a:cxnSpLocks/>
          </p:cNvCxnSpPr>
          <p:nvPr/>
        </p:nvCxnSpPr>
        <p:spPr>
          <a:xfrm>
            <a:off x="7680960" y="3395275"/>
            <a:ext cx="986649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5B50EFA-1FD6-AB75-D401-A894D90753C2}"/>
              </a:ext>
            </a:extLst>
          </p:cNvPr>
          <p:cNvSpPr/>
          <p:nvPr/>
        </p:nvSpPr>
        <p:spPr>
          <a:xfrm>
            <a:off x="7000240" y="3215639"/>
            <a:ext cx="424180" cy="377269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166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550" y="0"/>
            <a:ext cx="3390900" cy="6857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778FEC-2E10-BEEE-E654-10D6C1D27CC1}"/>
              </a:ext>
            </a:extLst>
          </p:cNvPr>
          <p:cNvSpPr txBox="1"/>
          <p:nvPr/>
        </p:nvSpPr>
        <p:spPr>
          <a:xfrm>
            <a:off x="162560" y="106105"/>
            <a:ext cx="4001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6-4. </a:t>
            </a:r>
            <a:r>
              <a:rPr lang="en-US" altLang="ko-KR" sz="32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BusSearch</a:t>
            </a:r>
            <a:endParaRPr lang="ko-KR" altLang="en-US" sz="3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D5B50EFA-1FD6-AB75-D401-A894D90753C2}"/>
              </a:ext>
            </a:extLst>
          </p:cNvPr>
          <p:cNvSpPr/>
          <p:nvPr/>
        </p:nvSpPr>
        <p:spPr>
          <a:xfrm>
            <a:off x="6121400" y="5751884"/>
            <a:ext cx="1174558" cy="46603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7A254FC-BF99-73A3-67A4-9E76252E6B9D}"/>
              </a:ext>
            </a:extLst>
          </p:cNvPr>
          <p:cNvCxnSpPr>
            <a:cxnSpLocks/>
          </p:cNvCxnSpPr>
          <p:nvPr/>
        </p:nvCxnSpPr>
        <p:spPr>
          <a:xfrm>
            <a:off x="7410879" y="5975173"/>
            <a:ext cx="1233250" cy="48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06E7FE-864F-6B9F-E658-619E26A81FD0}"/>
              </a:ext>
            </a:extLst>
          </p:cNvPr>
          <p:cNvSpPr txBox="1"/>
          <p:nvPr/>
        </p:nvSpPr>
        <p:spPr>
          <a:xfrm>
            <a:off x="8759050" y="5559674"/>
            <a:ext cx="27880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선택 후 확정</a:t>
            </a:r>
            <a:endParaRPr lang="en-US" altLang="ko-KR" sz="24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버튼 클릭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109E694E-8A8A-BB41-C150-FBD6A1D5030F}"/>
              </a:ext>
            </a:extLst>
          </p:cNvPr>
          <p:cNvSpPr/>
          <p:nvPr/>
        </p:nvSpPr>
        <p:spPr>
          <a:xfrm>
            <a:off x="6708679" y="3897065"/>
            <a:ext cx="679066" cy="31809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C52BEE3-A931-183C-4F3B-F45D90A1EC0D}"/>
              </a:ext>
            </a:extLst>
          </p:cNvPr>
          <p:cNvCxnSpPr>
            <a:cxnSpLocks/>
          </p:cNvCxnSpPr>
          <p:nvPr/>
        </p:nvCxnSpPr>
        <p:spPr>
          <a:xfrm>
            <a:off x="7525800" y="4070621"/>
            <a:ext cx="1233250" cy="48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44BE921-8703-7F9C-7B52-727E53284DC8}"/>
              </a:ext>
            </a:extLst>
          </p:cNvPr>
          <p:cNvSpPr txBox="1"/>
          <p:nvPr/>
        </p:nvSpPr>
        <p:spPr>
          <a:xfrm>
            <a:off x="8759050" y="3897065"/>
            <a:ext cx="2788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선택됨으로 변경</a:t>
            </a:r>
          </a:p>
        </p:txBody>
      </p:sp>
    </p:spTree>
    <p:extLst>
      <p:ext uri="{BB962C8B-B14F-4D97-AF65-F5344CB8AC3E}">
        <p14:creationId xmlns:p14="http://schemas.microsoft.com/office/powerpoint/2010/main" val="3095969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362" y="-33338"/>
            <a:ext cx="3343275" cy="6924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06E7FE-864F-6B9F-E658-619E26A81FD0}"/>
              </a:ext>
            </a:extLst>
          </p:cNvPr>
          <p:cNvSpPr txBox="1"/>
          <p:nvPr/>
        </p:nvSpPr>
        <p:spPr>
          <a:xfrm>
            <a:off x="277284" y="3740616"/>
            <a:ext cx="27880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선택된 </a:t>
            </a:r>
            <a:r>
              <a:rPr lang="ko-KR" altLang="en-US" sz="2400" dirty="0" err="1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승차지점에</a:t>
            </a:r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24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en-US" altLang="ko-KR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내 </a:t>
            </a:r>
            <a:r>
              <a:rPr lang="ko-KR" altLang="en-US" sz="2400" dirty="0" err="1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승차지점</a:t>
            </a:r>
            <a:r>
              <a:rPr lang="en-US" altLang="ko-KR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표시</a:t>
            </a:r>
            <a:endParaRPr lang="en-US" altLang="ko-KR" sz="24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778FEC-2E10-BEEE-E654-10D6C1D27CC1}"/>
              </a:ext>
            </a:extLst>
          </p:cNvPr>
          <p:cNvSpPr txBox="1"/>
          <p:nvPr/>
        </p:nvSpPr>
        <p:spPr>
          <a:xfrm>
            <a:off x="162560" y="106105"/>
            <a:ext cx="4001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6-5. </a:t>
            </a:r>
            <a:r>
              <a:rPr lang="en-US" altLang="ko-KR" sz="32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BusSearch</a:t>
            </a:r>
            <a:endParaRPr lang="ko-KR" altLang="en-US" sz="3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7A254FC-BF99-73A3-67A4-9E76252E6B9D}"/>
              </a:ext>
            </a:extLst>
          </p:cNvPr>
          <p:cNvCxnSpPr>
            <a:cxnSpLocks/>
          </p:cNvCxnSpPr>
          <p:nvPr/>
        </p:nvCxnSpPr>
        <p:spPr>
          <a:xfrm>
            <a:off x="3150704" y="4156115"/>
            <a:ext cx="1143725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5B50EFA-1FD6-AB75-D401-A894D90753C2}"/>
              </a:ext>
            </a:extLst>
          </p:cNvPr>
          <p:cNvSpPr/>
          <p:nvPr/>
        </p:nvSpPr>
        <p:spPr>
          <a:xfrm>
            <a:off x="4494328" y="3887240"/>
            <a:ext cx="1327352" cy="476037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D5B50EFA-1FD6-AB75-D401-A894D90753C2}"/>
              </a:ext>
            </a:extLst>
          </p:cNvPr>
          <p:cNvSpPr/>
          <p:nvPr/>
        </p:nvSpPr>
        <p:spPr>
          <a:xfrm>
            <a:off x="6132443" y="5699475"/>
            <a:ext cx="1202635" cy="476037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7A254FC-BF99-73A3-67A4-9E76252E6B9D}"/>
              </a:ext>
            </a:extLst>
          </p:cNvPr>
          <p:cNvCxnSpPr>
            <a:cxnSpLocks/>
          </p:cNvCxnSpPr>
          <p:nvPr/>
        </p:nvCxnSpPr>
        <p:spPr>
          <a:xfrm flipH="1">
            <a:off x="7528890" y="5937493"/>
            <a:ext cx="1293743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206E7FE-864F-6B9F-E658-619E26A81FD0}"/>
              </a:ext>
            </a:extLst>
          </p:cNvPr>
          <p:cNvSpPr txBox="1"/>
          <p:nvPr/>
        </p:nvSpPr>
        <p:spPr>
          <a:xfrm>
            <a:off x="8822633" y="5433581"/>
            <a:ext cx="27880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승차지점변경 버튼</a:t>
            </a:r>
            <a:endParaRPr lang="en-US" altLang="ko-KR" sz="24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클릭 후 변경 가능</a:t>
            </a:r>
            <a:endParaRPr lang="en-US" altLang="ko-KR" sz="24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7223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550" y="9525"/>
            <a:ext cx="3390900" cy="6838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778FEC-2E10-BEEE-E654-10D6C1D27CC1}"/>
              </a:ext>
            </a:extLst>
          </p:cNvPr>
          <p:cNvSpPr txBox="1"/>
          <p:nvPr/>
        </p:nvSpPr>
        <p:spPr>
          <a:xfrm>
            <a:off x="162560" y="106105"/>
            <a:ext cx="4001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7-1. </a:t>
            </a:r>
            <a:r>
              <a:rPr lang="en-US" altLang="ko-KR" sz="32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BusSearch</a:t>
            </a:r>
            <a:endParaRPr lang="ko-KR" altLang="en-US" sz="3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7A254FC-BF99-73A3-67A4-9E76252E6B9D}"/>
              </a:ext>
            </a:extLst>
          </p:cNvPr>
          <p:cNvCxnSpPr>
            <a:cxnSpLocks/>
          </p:cNvCxnSpPr>
          <p:nvPr/>
        </p:nvCxnSpPr>
        <p:spPr>
          <a:xfrm>
            <a:off x="2372588" y="2733797"/>
            <a:ext cx="1973297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5B50EFA-1FD6-AB75-D401-A894D90753C2}"/>
              </a:ext>
            </a:extLst>
          </p:cNvPr>
          <p:cNvSpPr/>
          <p:nvPr/>
        </p:nvSpPr>
        <p:spPr>
          <a:xfrm>
            <a:off x="4509879" y="600054"/>
            <a:ext cx="3143251" cy="397194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06E7FE-864F-6B9F-E658-619E26A81FD0}"/>
              </a:ext>
            </a:extLst>
          </p:cNvPr>
          <p:cNvSpPr txBox="1"/>
          <p:nvPr/>
        </p:nvSpPr>
        <p:spPr>
          <a:xfrm>
            <a:off x="162560" y="2502964"/>
            <a:ext cx="2292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하차 노선 선택</a:t>
            </a:r>
          </a:p>
        </p:txBody>
      </p:sp>
    </p:spTree>
    <p:extLst>
      <p:ext uri="{BB962C8B-B14F-4D97-AF65-F5344CB8AC3E}">
        <p14:creationId xmlns:p14="http://schemas.microsoft.com/office/powerpoint/2010/main" val="4064345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550" y="0"/>
            <a:ext cx="33909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778FEC-2E10-BEEE-E654-10D6C1D27CC1}"/>
              </a:ext>
            </a:extLst>
          </p:cNvPr>
          <p:cNvSpPr txBox="1"/>
          <p:nvPr/>
        </p:nvSpPr>
        <p:spPr>
          <a:xfrm>
            <a:off x="162560" y="106105"/>
            <a:ext cx="4001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7-2. </a:t>
            </a:r>
            <a:r>
              <a:rPr lang="en-US" altLang="ko-KR" sz="32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BusSearch</a:t>
            </a:r>
            <a:endParaRPr lang="ko-KR" altLang="en-US" sz="3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7A254FC-BF99-73A3-67A4-9E76252E6B9D}"/>
              </a:ext>
            </a:extLst>
          </p:cNvPr>
          <p:cNvCxnSpPr>
            <a:cxnSpLocks/>
          </p:cNvCxnSpPr>
          <p:nvPr/>
        </p:nvCxnSpPr>
        <p:spPr>
          <a:xfrm flipH="1">
            <a:off x="7613844" y="4035807"/>
            <a:ext cx="2066869" cy="52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5B50EFA-1FD6-AB75-D401-A894D90753C2}"/>
              </a:ext>
            </a:extLst>
          </p:cNvPr>
          <p:cNvSpPr/>
          <p:nvPr/>
        </p:nvSpPr>
        <p:spPr>
          <a:xfrm>
            <a:off x="6872910" y="3877302"/>
            <a:ext cx="551620" cy="317011"/>
          </a:xfrm>
          <a:prstGeom prst="roundRect">
            <a:avLst>
              <a:gd name="adj" fmla="val 38855"/>
            </a:avLst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06E7FE-864F-6B9F-E658-619E26A81FD0}"/>
              </a:ext>
            </a:extLst>
          </p:cNvPr>
          <p:cNvSpPr txBox="1"/>
          <p:nvPr/>
        </p:nvSpPr>
        <p:spPr>
          <a:xfrm>
            <a:off x="9870027" y="3707146"/>
            <a:ext cx="2037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하차 지점 선택</a:t>
            </a:r>
            <a:endParaRPr lang="en-US" altLang="ko-KR" sz="24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endParaRPr lang="ko-KR" altLang="en-US" sz="24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4960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0"/>
            <a:ext cx="3352800" cy="6819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778FEC-2E10-BEEE-E654-10D6C1D27CC1}"/>
              </a:ext>
            </a:extLst>
          </p:cNvPr>
          <p:cNvSpPr txBox="1"/>
          <p:nvPr/>
        </p:nvSpPr>
        <p:spPr>
          <a:xfrm>
            <a:off x="162560" y="106105"/>
            <a:ext cx="4001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7-3. </a:t>
            </a:r>
            <a:r>
              <a:rPr lang="en-US" altLang="ko-KR" sz="32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BusSearch</a:t>
            </a:r>
            <a:endParaRPr lang="ko-KR" altLang="en-US" sz="3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5B50EFA-1FD6-AB75-D401-A894D90753C2}"/>
              </a:ext>
            </a:extLst>
          </p:cNvPr>
          <p:cNvSpPr/>
          <p:nvPr/>
        </p:nvSpPr>
        <p:spPr>
          <a:xfrm>
            <a:off x="6139070" y="5765468"/>
            <a:ext cx="1103244" cy="41589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7A254FC-BF99-73A3-67A4-9E76252E6B9D}"/>
              </a:ext>
            </a:extLst>
          </p:cNvPr>
          <p:cNvCxnSpPr>
            <a:cxnSpLocks/>
          </p:cNvCxnSpPr>
          <p:nvPr/>
        </p:nvCxnSpPr>
        <p:spPr>
          <a:xfrm flipH="1">
            <a:off x="7365821" y="6000585"/>
            <a:ext cx="1410431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206E7FE-864F-6B9F-E658-619E26A81FD0}"/>
              </a:ext>
            </a:extLst>
          </p:cNvPr>
          <p:cNvSpPr txBox="1"/>
          <p:nvPr/>
        </p:nvSpPr>
        <p:spPr>
          <a:xfrm>
            <a:off x="8912089" y="5624843"/>
            <a:ext cx="3033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하차 지점 선택 후</a:t>
            </a:r>
            <a:endParaRPr lang="en-US" altLang="ko-KR" sz="24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확정 버튼 클릭</a:t>
            </a:r>
          </a:p>
        </p:txBody>
      </p:sp>
    </p:spTree>
    <p:extLst>
      <p:ext uri="{BB962C8B-B14F-4D97-AF65-F5344CB8AC3E}">
        <p14:creationId xmlns:p14="http://schemas.microsoft.com/office/powerpoint/2010/main" val="3921258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362" y="28575"/>
            <a:ext cx="3343275" cy="6800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778FEC-2E10-BEEE-E654-10D6C1D27CC1}"/>
              </a:ext>
            </a:extLst>
          </p:cNvPr>
          <p:cNvSpPr txBox="1"/>
          <p:nvPr/>
        </p:nvSpPr>
        <p:spPr>
          <a:xfrm>
            <a:off x="162560" y="106105"/>
            <a:ext cx="4001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7-4. </a:t>
            </a:r>
            <a:r>
              <a:rPr lang="en-US" altLang="ko-KR" sz="32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BusSearch</a:t>
            </a:r>
            <a:endParaRPr lang="ko-KR" altLang="en-US" sz="3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7A254FC-BF99-73A3-67A4-9E76252E6B9D}"/>
              </a:ext>
            </a:extLst>
          </p:cNvPr>
          <p:cNvCxnSpPr>
            <a:cxnSpLocks/>
          </p:cNvCxnSpPr>
          <p:nvPr/>
        </p:nvCxnSpPr>
        <p:spPr>
          <a:xfrm>
            <a:off x="2653748" y="4118073"/>
            <a:ext cx="1711808" cy="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D5B50EFA-1FD6-AB75-D401-A894D90753C2}"/>
              </a:ext>
            </a:extLst>
          </p:cNvPr>
          <p:cNvSpPr/>
          <p:nvPr/>
        </p:nvSpPr>
        <p:spPr>
          <a:xfrm>
            <a:off x="6192078" y="5746362"/>
            <a:ext cx="1103244" cy="41589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5B50EFA-1FD6-AB75-D401-A894D90753C2}"/>
              </a:ext>
            </a:extLst>
          </p:cNvPr>
          <p:cNvSpPr/>
          <p:nvPr/>
        </p:nvSpPr>
        <p:spPr>
          <a:xfrm>
            <a:off x="4484824" y="3887241"/>
            <a:ext cx="1339505" cy="47303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06E7FE-864F-6B9F-E658-619E26A81FD0}"/>
              </a:ext>
            </a:extLst>
          </p:cNvPr>
          <p:cNvSpPr txBox="1"/>
          <p:nvPr/>
        </p:nvSpPr>
        <p:spPr>
          <a:xfrm>
            <a:off x="106669" y="3702575"/>
            <a:ext cx="3033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선택된 하차 지점 </a:t>
            </a:r>
            <a:endParaRPr lang="en-US" altLang="ko-KR" sz="24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경로에 표시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7A254FC-BF99-73A3-67A4-9E76252E6B9D}"/>
              </a:ext>
            </a:extLst>
          </p:cNvPr>
          <p:cNvCxnSpPr>
            <a:cxnSpLocks/>
          </p:cNvCxnSpPr>
          <p:nvPr/>
        </p:nvCxnSpPr>
        <p:spPr>
          <a:xfrm flipH="1" flipV="1">
            <a:off x="7412521" y="5932908"/>
            <a:ext cx="1083779" cy="307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206E7FE-864F-6B9F-E658-619E26A81FD0}"/>
              </a:ext>
            </a:extLst>
          </p:cNvPr>
          <p:cNvSpPr txBox="1"/>
          <p:nvPr/>
        </p:nvSpPr>
        <p:spPr>
          <a:xfrm>
            <a:off x="8496300" y="5700595"/>
            <a:ext cx="3033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하차 지점 변경 버튼 </a:t>
            </a:r>
          </a:p>
        </p:txBody>
      </p:sp>
    </p:spTree>
    <p:extLst>
      <p:ext uri="{BB962C8B-B14F-4D97-AF65-F5344CB8AC3E}">
        <p14:creationId xmlns:p14="http://schemas.microsoft.com/office/powerpoint/2010/main" val="3058135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075" y="23812"/>
            <a:ext cx="3371850" cy="6810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778FEC-2E10-BEEE-E654-10D6C1D27CC1}"/>
              </a:ext>
            </a:extLst>
          </p:cNvPr>
          <p:cNvSpPr txBox="1"/>
          <p:nvPr/>
        </p:nvSpPr>
        <p:spPr>
          <a:xfrm>
            <a:off x="162560" y="106105"/>
            <a:ext cx="4001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7-5. </a:t>
            </a:r>
            <a:r>
              <a:rPr lang="en-US" altLang="ko-KR" sz="32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BusSearch</a:t>
            </a:r>
            <a:endParaRPr lang="ko-KR" altLang="en-US" sz="3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7A254FC-BF99-73A3-67A4-9E76252E6B9D}"/>
              </a:ext>
            </a:extLst>
          </p:cNvPr>
          <p:cNvCxnSpPr>
            <a:cxnSpLocks/>
          </p:cNvCxnSpPr>
          <p:nvPr/>
        </p:nvCxnSpPr>
        <p:spPr>
          <a:xfrm flipH="1" flipV="1">
            <a:off x="7537588" y="3260789"/>
            <a:ext cx="1437556" cy="106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5B50EFA-1FD6-AB75-D401-A894D90753C2}"/>
              </a:ext>
            </a:extLst>
          </p:cNvPr>
          <p:cNvSpPr/>
          <p:nvPr/>
        </p:nvSpPr>
        <p:spPr>
          <a:xfrm>
            <a:off x="4801428" y="2951923"/>
            <a:ext cx="2523711" cy="73430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06E7FE-864F-6B9F-E658-619E26A81FD0}"/>
              </a:ext>
            </a:extLst>
          </p:cNvPr>
          <p:cNvSpPr txBox="1"/>
          <p:nvPr/>
        </p:nvSpPr>
        <p:spPr>
          <a:xfrm>
            <a:off x="9154048" y="2845291"/>
            <a:ext cx="3033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승차</a:t>
            </a:r>
            <a:r>
              <a:rPr lang="en-US" altLang="ko-KR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하차 노선</a:t>
            </a:r>
            <a:endParaRPr lang="en-US" altLang="ko-KR" sz="24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en-US" altLang="ko-KR" sz="2400" dirty="0" err="1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MainScreen</a:t>
            </a:r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 반영</a:t>
            </a:r>
          </a:p>
        </p:txBody>
      </p:sp>
    </p:spTree>
    <p:extLst>
      <p:ext uri="{BB962C8B-B14F-4D97-AF65-F5344CB8AC3E}">
        <p14:creationId xmlns:p14="http://schemas.microsoft.com/office/powerpoint/2010/main" val="1376486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8363A037-1CB2-D0D6-8F0C-4B20A2200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817" y="0"/>
            <a:ext cx="3164365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778FEC-2E10-BEEE-E654-10D6C1D27CC1}"/>
              </a:ext>
            </a:extLst>
          </p:cNvPr>
          <p:cNvSpPr txBox="1"/>
          <p:nvPr/>
        </p:nvSpPr>
        <p:spPr>
          <a:xfrm>
            <a:off x="162560" y="106105"/>
            <a:ext cx="4001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7-6. </a:t>
            </a:r>
            <a:r>
              <a:rPr lang="en-US" altLang="ko-KR" sz="32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BusSearch</a:t>
            </a:r>
            <a:r>
              <a:rPr lang="en-US" altLang="ko-KR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(Map)</a:t>
            </a:r>
            <a:endParaRPr lang="ko-KR" altLang="en-US" sz="3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7A254FC-BF99-73A3-67A4-9E76252E6B9D}"/>
              </a:ext>
            </a:extLst>
          </p:cNvPr>
          <p:cNvCxnSpPr>
            <a:cxnSpLocks/>
          </p:cNvCxnSpPr>
          <p:nvPr/>
        </p:nvCxnSpPr>
        <p:spPr>
          <a:xfrm>
            <a:off x="2888026" y="4142459"/>
            <a:ext cx="1711808" cy="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D5B50EFA-1FD6-AB75-D401-A894D90753C2}"/>
              </a:ext>
            </a:extLst>
          </p:cNvPr>
          <p:cNvSpPr/>
          <p:nvPr/>
        </p:nvSpPr>
        <p:spPr>
          <a:xfrm>
            <a:off x="7048419" y="6022130"/>
            <a:ext cx="402325" cy="40975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5B50EFA-1FD6-AB75-D401-A894D90753C2}"/>
              </a:ext>
            </a:extLst>
          </p:cNvPr>
          <p:cNvSpPr/>
          <p:nvPr/>
        </p:nvSpPr>
        <p:spPr>
          <a:xfrm>
            <a:off x="4685850" y="3918856"/>
            <a:ext cx="408666" cy="447207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06E7FE-864F-6B9F-E658-619E26A81FD0}"/>
              </a:ext>
            </a:extLst>
          </p:cNvPr>
          <p:cNvSpPr txBox="1"/>
          <p:nvPr/>
        </p:nvSpPr>
        <p:spPr>
          <a:xfrm>
            <a:off x="846898" y="3726960"/>
            <a:ext cx="3033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마커로 해당 </a:t>
            </a:r>
            <a:endParaRPr lang="en-US" altLang="ko-KR" sz="24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정류장 표시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7A254FC-BF99-73A3-67A4-9E76252E6B9D}"/>
              </a:ext>
            </a:extLst>
          </p:cNvPr>
          <p:cNvCxnSpPr>
            <a:cxnSpLocks/>
          </p:cNvCxnSpPr>
          <p:nvPr/>
        </p:nvCxnSpPr>
        <p:spPr>
          <a:xfrm flipH="1" flipV="1">
            <a:off x="7657361" y="6227007"/>
            <a:ext cx="1083779" cy="307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206E7FE-864F-6B9F-E658-619E26A81FD0}"/>
              </a:ext>
            </a:extLst>
          </p:cNvPr>
          <p:cNvSpPr txBox="1"/>
          <p:nvPr/>
        </p:nvSpPr>
        <p:spPr>
          <a:xfrm>
            <a:off x="8741140" y="5970219"/>
            <a:ext cx="3033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클릭 시 현재 위치로 이동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E62D008-FA9E-3079-EEFB-A03C0E0FD63D}"/>
              </a:ext>
            </a:extLst>
          </p:cNvPr>
          <p:cNvCxnSpPr>
            <a:cxnSpLocks/>
          </p:cNvCxnSpPr>
          <p:nvPr/>
        </p:nvCxnSpPr>
        <p:spPr>
          <a:xfrm flipH="1">
            <a:off x="7450744" y="2884069"/>
            <a:ext cx="1945044" cy="84289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F877FC7-3D53-BF44-99C8-A47DE6B70357}"/>
              </a:ext>
            </a:extLst>
          </p:cNvPr>
          <p:cNvSpPr txBox="1"/>
          <p:nvPr/>
        </p:nvSpPr>
        <p:spPr>
          <a:xfrm>
            <a:off x="9395788" y="2189248"/>
            <a:ext cx="3033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호차별</a:t>
            </a:r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노선도를 보여줌</a:t>
            </a:r>
          </a:p>
        </p:txBody>
      </p:sp>
    </p:spTree>
    <p:extLst>
      <p:ext uri="{BB962C8B-B14F-4D97-AF65-F5344CB8AC3E}">
        <p14:creationId xmlns:p14="http://schemas.microsoft.com/office/powerpoint/2010/main" val="2553238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206E7FE-864F-6B9F-E658-619E26A81FD0}"/>
              </a:ext>
            </a:extLst>
          </p:cNvPr>
          <p:cNvSpPr txBox="1"/>
          <p:nvPr/>
        </p:nvSpPr>
        <p:spPr>
          <a:xfrm>
            <a:off x="610450" y="3867867"/>
            <a:ext cx="2788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로그인 버튼 클릭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778FEC-2E10-BEEE-E654-10D6C1D27CC1}"/>
              </a:ext>
            </a:extLst>
          </p:cNvPr>
          <p:cNvSpPr txBox="1"/>
          <p:nvPr/>
        </p:nvSpPr>
        <p:spPr>
          <a:xfrm>
            <a:off x="162560" y="106105"/>
            <a:ext cx="4001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2. Start Screen</a:t>
            </a:r>
            <a:endParaRPr lang="ko-KR" altLang="en-US" sz="3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988" y="0"/>
            <a:ext cx="3429000" cy="685800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7A254FC-BF99-73A3-67A4-9E76252E6B9D}"/>
              </a:ext>
            </a:extLst>
          </p:cNvPr>
          <p:cNvCxnSpPr>
            <a:cxnSpLocks/>
          </p:cNvCxnSpPr>
          <p:nvPr/>
        </p:nvCxnSpPr>
        <p:spPr>
          <a:xfrm>
            <a:off x="3259015" y="4075815"/>
            <a:ext cx="1973297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D5B50EFA-1FD6-AB75-D401-A894D90753C2}"/>
              </a:ext>
            </a:extLst>
          </p:cNvPr>
          <p:cNvSpPr/>
          <p:nvPr/>
        </p:nvSpPr>
        <p:spPr>
          <a:xfrm>
            <a:off x="5436704" y="3867867"/>
            <a:ext cx="1103244" cy="41589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5B50EFA-1FD6-AB75-D401-A894D90753C2}"/>
              </a:ext>
            </a:extLst>
          </p:cNvPr>
          <p:cNvSpPr/>
          <p:nvPr/>
        </p:nvSpPr>
        <p:spPr>
          <a:xfrm>
            <a:off x="5464866" y="4487406"/>
            <a:ext cx="1103244" cy="41589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7A254FC-BF99-73A3-67A4-9E76252E6B9D}"/>
              </a:ext>
            </a:extLst>
          </p:cNvPr>
          <p:cNvCxnSpPr>
            <a:cxnSpLocks/>
          </p:cNvCxnSpPr>
          <p:nvPr/>
        </p:nvCxnSpPr>
        <p:spPr>
          <a:xfrm flipH="1">
            <a:off x="6802697" y="4719318"/>
            <a:ext cx="1856581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206E7FE-864F-6B9F-E658-619E26A81FD0}"/>
              </a:ext>
            </a:extLst>
          </p:cNvPr>
          <p:cNvSpPr txBox="1"/>
          <p:nvPr/>
        </p:nvSpPr>
        <p:spPr>
          <a:xfrm>
            <a:off x="8744778" y="4441639"/>
            <a:ext cx="3033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회원가입 버튼 클릭</a:t>
            </a:r>
          </a:p>
        </p:txBody>
      </p:sp>
    </p:spTree>
    <p:extLst>
      <p:ext uri="{BB962C8B-B14F-4D97-AF65-F5344CB8AC3E}">
        <p14:creationId xmlns:p14="http://schemas.microsoft.com/office/powerpoint/2010/main" val="852839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B7C3F8B1-884A-7DDF-4E1D-0642D7E99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817" y="0"/>
            <a:ext cx="3164365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778FEC-2E10-BEEE-E654-10D6C1D27CC1}"/>
              </a:ext>
            </a:extLst>
          </p:cNvPr>
          <p:cNvSpPr txBox="1"/>
          <p:nvPr/>
        </p:nvSpPr>
        <p:spPr>
          <a:xfrm>
            <a:off x="162560" y="106105"/>
            <a:ext cx="4001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7-7. </a:t>
            </a:r>
            <a:r>
              <a:rPr lang="en-US" altLang="ko-KR" sz="32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BusSearch</a:t>
            </a:r>
            <a:r>
              <a:rPr lang="en-US" altLang="ko-KR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(Map)</a:t>
            </a:r>
            <a:endParaRPr lang="ko-KR" altLang="en-US" sz="3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D5B50EFA-1FD6-AB75-D401-A894D90753C2}"/>
              </a:ext>
            </a:extLst>
          </p:cNvPr>
          <p:cNvSpPr/>
          <p:nvPr/>
        </p:nvSpPr>
        <p:spPr>
          <a:xfrm>
            <a:off x="5718626" y="3583733"/>
            <a:ext cx="1920801" cy="409754"/>
          </a:xfrm>
          <a:prstGeom prst="roundRect">
            <a:avLst>
              <a:gd name="adj" fmla="val 0"/>
            </a:avLst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E62D008-FA9E-3079-EEFB-A03C0E0FD63D}"/>
              </a:ext>
            </a:extLst>
          </p:cNvPr>
          <p:cNvCxnSpPr>
            <a:cxnSpLocks/>
          </p:cNvCxnSpPr>
          <p:nvPr/>
        </p:nvCxnSpPr>
        <p:spPr>
          <a:xfrm flipH="1">
            <a:off x="7768618" y="3727259"/>
            <a:ext cx="133183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F877FC7-3D53-BF44-99C8-A47DE6B70357}"/>
              </a:ext>
            </a:extLst>
          </p:cNvPr>
          <p:cNvSpPr txBox="1"/>
          <p:nvPr/>
        </p:nvSpPr>
        <p:spPr>
          <a:xfrm>
            <a:off x="9190893" y="3311760"/>
            <a:ext cx="3033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버스마커</a:t>
            </a:r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2400" dirty="0" err="1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선택시</a:t>
            </a:r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24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해당 정류장 정보를 보여줌</a:t>
            </a:r>
          </a:p>
        </p:txBody>
      </p:sp>
    </p:spTree>
    <p:extLst>
      <p:ext uri="{BB962C8B-B14F-4D97-AF65-F5344CB8AC3E}">
        <p14:creationId xmlns:p14="http://schemas.microsoft.com/office/powerpoint/2010/main" val="47383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512" y="0"/>
            <a:ext cx="3228975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778FEC-2E10-BEEE-E654-10D6C1D27CC1}"/>
              </a:ext>
            </a:extLst>
          </p:cNvPr>
          <p:cNvSpPr txBox="1"/>
          <p:nvPr/>
        </p:nvSpPr>
        <p:spPr>
          <a:xfrm>
            <a:off x="162560" y="106105"/>
            <a:ext cx="4001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8. Information</a:t>
            </a:r>
            <a:endParaRPr lang="ko-KR" altLang="en-US" sz="3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7A254FC-BF99-73A3-67A4-9E76252E6B9D}"/>
              </a:ext>
            </a:extLst>
          </p:cNvPr>
          <p:cNvCxnSpPr>
            <a:cxnSpLocks/>
          </p:cNvCxnSpPr>
          <p:nvPr/>
        </p:nvCxnSpPr>
        <p:spPr>
          <a:xfrm flipH="1">
            <a:off x="6806027" y="3962885"/>
            <a:ext cx="1546947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5B50EFA-1FD6-AB75-D401-A894D90753C2}"/>
              </a:ext>
            </a:extLst>
          </p:cNvPr>
          <p:cNvSpPr/>
          <p:nvPr/>
        </p:nvSpPr>
        <p:spPr>
          <a:xfrm>
            <a:off x="4707835" y="3656409"/>
            <a:ext cx="1871869" cy="61295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06E7FE-864F-6B9F-E658-619E26A81FD0}"/>
              </a:ext>
            </a:extLst>
          </p:cNvPr>
          <p:cNvSpPr txBox="1"/>
          <p:nvPr/>
        </p:nvSpPr>
        <p:spPr>
          <a:xfrm>
            <a:off x="8579297" y="3656409"/>
            <a:ext cx="27880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공지사항 제목과</a:t>
            </a:r>
            <a:endParaRPr lang="en-US" altLang="ko-KR" sz="24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작성 시간 확인</a:t>
            </a:r>
          </a:p>
        </p:txBody>
      </p:sp>
    </p:spTree>
    <p:extLst>
      <p:ext uri="{BB962C8B-B14F-4D97-AF65-F5344CB8AC3E}">
        <p14:creationId xmlns:p14="http://schemas.microsoft.com/office/powerpoint/2010/main" val="2121273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5" y="4762"/>
            <a:ext cx="3333750" cy="6848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778FEC-2E10-BEEE-E654-10D6C1D27CC1}"/>
              </a:ext>
            </a:extLst>
          </p:cNvPr>
          <p:cNvSpPr txBox="1"/>
          <p:nvPr/>
        </p:nvSpPr>
        <p:spPr>
          <a:xfrm>
            <a:off x="162560" y="106105"/>
            <a:ext cx="4001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8-1. Information</a:t>
            </a:r>
            <a:endParaRPr lang="ko-KR" altLang="en-US" sz="3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7A254FC-BF99-73A3-67A4-9E76252E6B9D}"/>
              </a:ext>
            </a:extLst>
          </p:cNvPr>
          <p:cNvCxnSpPr>
            <a:cxnSpLocks/>
          </p:cNvCxnSpPr>
          <p:nvPr/>
        </p:nvCxnSpPr>
        <p:spPr>
          <a:xfrm>
            <a:off x="2640304" y="2466002"/>
            <a:ext cx="1711808" cy="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5B50EFA-1FD6-AB75-D401-A894D90753C2}"/>
              </a:ext>
            </a:extLst>
          </p:cNvPr>
          <p:cNvSpPr/>
          <p:nvPr/>
        </p:nvSpPr>
        <p:spPr>
          <a:xfrm>
            <a:off x="4568480" y="1973538"/>
            <a:ext cx="3055040" cy="87899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06E7FE-864F-6B9F-E658-619E26A81FD0}"/>
              </a:ext>
            </a:extLst>
          </p:cNvPr>
          <p:cNvSpPr txBox="1"/>
          <p:nvPr/>
        </p:nvSpPr>
        <p:spPr>
          <a:xfrm>
            <a:off x="162560" y="2122253"/>
            <a:ext cx="3033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공지사항 제목과</a:t>
            </a:r>
            <a:endParaRPr lang="en-US" altLang="ko-KR" sz="24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내용 확인</a:t>
            </a:r>
            <a:endParaRPr lang="en-US" altLang="ko-KR" sz="24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9380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3778FEC-2E10-BEEE-E654-10D6C1D27CC1}"/>
              </a:ext>
            </a:extLst>
          </p:cNvPr>
          <p:cNvSpPr txBox="1"/>
          <p:nvPr/>
        </p:nvSpPr>
        <p:spPr>
          <a:xfrm>
            <a:off x="162560" y="106105"/>
            <a:ext cx="4001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9.Inquiry</a:t>
            </a:r>
            <a:endParaRPr lang="ko-KR" altLang="en-US" sz="3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F7E6872-3D2F-C032-82ED-B9D267911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378" y="0"/>
            <a:ext cx="3407243" cy="685800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5E51219-FC43-6BF7-6009-13B228FAE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2844" y="1487170"/>
            <a:ext cx="2814973" cy="5006898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A48FB88-DE50-A0DC-0C81-3ED91C567147}"/>
              </a:ext>
            </a:extLst>
          </p:cNvPr>
          <p:cNvCxnSpPr>
            <a:cxnSpLocks/>
          </p:cNvCxnSpPr>
          <p:nvPr/>
        </p:nvCxnSpPr>
        <p:spPr>
          <a:xfrm flipV="1">
            <a:off x="7483137" y="3540512"/>
            <a:ext cx="1446584" cy="20908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D07929-F99E-2534-5C0C-892BE26931C6}"/>
              </a:ext>
            </a:extLst>
          </p:cNvPr>
          <p:cNvSpPr txBox="1"/>
          <p:nvPr/>
        </p:nvSpPr>
        <p:spPr>
          <a:xfrm>
            <a:off x="8700797" y="90715"/>
            <a:ext cx="3328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열기</a:t>
            </a:r>
            <a:r>
              <a:rPr lang="en-US" altLang="ko-KR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</a:t>
            </a:r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클릭 시 </a:t>
            </a:r>
            <a:endParaRPr lang="en-US" altLang="ko-KR" sz="24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en-US" altLang="ko-KR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MOOMU </a:t>
            </a:r>
            <a:r>
              <a:rPr lang="ko-KR" altLang="en-US" sz="2400" dirty="0" err="1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오픈카톡으로</a:t>
            </a:r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연결</a:t>
            </a:r>
          </a:p>
        </p:txBody>
      </p:sp>
    </p:spTree>
    <p:extLst>
      <p:ext uri="{BB962C8B-B14F-4D97-AF65-F5344CB8AC3E}">
        <p14:creationId xmlns:p14="http://schemas.microsoft.com/office/powerpoint/2010/main" val="3751525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887" y="0"/>
            <a:ext cx="3324225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778FEC-2E10-BEEE-E654-10D6C1D27CC1}"/>
              </a:ext>
            </a:extLst>
          </p:cNvPr>
          <p:cNvSpPr txBox="1"/>
          <p:nvPr/>
        </p:nvSpPr>
        <p:spPr>
          <a:xfrm>
            <a:off x="73108" y="106105"/>
            <a:ext cx="44392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10. Private </a:t>
            </a:r>
          </a:p>
          <a:p>
            <a:r>
              <a:rPr lang="en-US" altLang="ko-KR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Information</a:t>
            </a:r>
            <a:endParaRPr lang="ko-KR" altLang="en-US" sz="3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7A254FC-BF99-73A3-67A4-9E76252E6B9D}"/>
              </a:ext>
            </a:extLst>
          </p:cNvPr>
          <p:cNvCxnSpPr>
            <a:cxnSpLocks/>
          </p:cNvCxnSpPr>
          <p:nvPr/>
        </p:nvCxnSpPr>
        <p:spPr>
          <a:xfrm>
            <a:off x="3249091" y="3253367"/>
            <a:ext cx="1711808" cy="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5B50EFA-1FD6-AB75-D401-A894D90753C2}"/>
              </a:ext>
            </a:extLst>
          </p:cNvPr>
          <p:cNvSpPr/>
          <p:nvPr/>
        </p:nvSpPr>
        <p:spPr>
          <a:xfrm>
            <a:off x="5078896" y="3011556"/>
            <a:ext cx="1958008" cy="41744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06E7FE-864F-6B9F-E658-619E26A81FD0}"/>
              </a:ext>
            </a:extLst>
          </p:cNvPr>
          <p:cNvSpPr txBox="1"/>
          <p:nvPr/>
        </p:nvSpPr>
        <p:spPr>
          <a:xfrm>
            <a:off x="1071903" y="2861678"/>
            <a:ext cx="3033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개인정보수정</a:t>
            </a:r>
            <a:endParaRPr lang="en-US" altLang="ko-KR" sz="24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버튼 클릭</a:t>
            </a:r>
            <a:endParaRPr lang="en-US" altLang="ko-KR" sz="24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7A254FC-BF99-73A3-67A4-9E76252E6B9D}"/>
              </a:ext>
            </a:extLst>
          </p:cNvPr>
          <p:cNvCxnSpPr>
            <a:cxnSpLocks/>
          </p:cNvCxnSpPr>
          <p:nvPr/>
        </p:nvCxnSpPr>
        <p:spPr>
          <a:xfrm flipH="1">
            <a:off x="7187186" y="4108174"/>
            <a:ext cx="1755722" cy="331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7A254FC-BF99-73A3-67A4-9E76252E6B9D}"/>
              </a:ext>
            </a:extLst>
          </p:cNvPr>
          <p:cNvCxnSpPr>
            <a:cxnSpLocks/>
          </p:cNvCxnSpPr>
          <p:nvPr/>
        </p:nvCxnSpPr>
        <p:spPr>
          <a:xfrm>
            <a:off x="3249091" y="4986089"/>
            <a:ext cx="1711808" cy="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D5B50EFA-1FD6-AB75-D401-A894D90753C2}"/>
              </a:ext>
            </a:extLst>
          </p:cNvPr>
          <p:cNvSpPr/>
          <p:nvPr/>
        </p:nvSpPr>
        <p:spPr>
          <a:xfrm>
            <a:off x="5092147" y="3899453"/>
            <a:ext cx="1958008" cy="41744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D5B50EFA-1FD6-AB75-D401-A894D90753C2}"/>
              </a:ext>
            </a:extLst>
          </p:cNvPr>
          <p:cNvSpPr/>
          <p:nvPr/>
        </p:nvSpPr>
        <p:spPr>
          <a:xfrm>
            <a:off x="5092148" y="4754216"/>
            <a:ext cx="1958008" cy="41744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06E7FE-864F-6B9F-E658-619E26A81FD0}"/>
              </a:ext>
            </a:extLst>
          </p:cNvPr>
          <p:cNvSpPr txBox="1"/>
          <p:nvPr/>
        </p:nvSpPr>
        <p:spPr>
          <a:xfrm>
            <a:off x="1071665" y="4747589"/>
            <a:ext cx="3033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메인화면으로 돌아가기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06E7FE-864F-6B9F-E658-619E26A81FD0}"/>
              </a:ext>
            </a:extLst>
          </p:cNvPr>
          <p:cNvSpPr txBox="1"/>
          <p:nvPr/>
        </p:nvSpPr>
        <p:spPr>
          <a:xfrm>
            <a:off x="9079939" y="3855231"/>
            <a:ext cx="3033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회원탈퇴 버튼</a:t>
            </a:r>
          </a:p>
        </p:txBody>
      </p:sp>
    </p:spTree>
    <p:extLst>
      <p:ext uri="{BB962C8B-B14F-4D97-AF65-F5344CB8AC3E}">
        <p14:creationId xmlns:p14="http://schemas.microsoft.com/office/powerpoint/2010/main" val="2301537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412" y="0"/>
            <a:ext cx="3305175" cy="685800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7A254FC-BF99-73A3-67A4-9E76252E6B9D}"/>
              </a:ext>
            </a:extLst>
          </p:cNvPr>
          <p:cNvCxnSpPr>
            <a:cxnSpLocks/>
          </p:cNvCxnSpPr>
          <p:nvPr/>
        </p:nvCxnSpPr>
        <p:spPr>
          <a:xfrm>
            <a:off x="3210100" y="3028950"/>
            <a:ext cx="1711808" cy="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5B50EFA-1FD6-AB75-D401-A894D90753C2}"/>
              </a:ext>
            </a:extLst>
          </p:cNvPr>
          <p:cNvSpPr/>
          <p:nvPr/>
        </p:nvSpPr>
        <p:spPr>
          <a:xfrm>
            <a:off x="4997012" y="2963008"/>
            <a:ext cx="1105267" cy="21980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06E7FE-864F-6B9F-E658-619E26A81FD0}"/>
              </a:ext>
            </a:extLst>
          </p:cNvPr>
          <p:cNvSpPr txBox="1"/>
          <p:nvPr/>
        </p:nvSpPr>
        <p:spPr>
          <a:xfrm>
            <a:off x="309241" y="2773902"/>
            <a:ext cx="3033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닉네임 수정 텍스트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778FEC-2E10-BEEE-E654-10D6C1D27CC1}"/>
              </a:ext>
            </a:extLst>
          </p:cNvPr>
          <p:cNvSpPr txBox="1"/>
          <p:nvPr/>
        </p:nvSpPr>
        <p:spPr>
          <a:xfrm>
            <a:off x="73108" y="106105"/>
            <a:ext cx="44392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10-1. Private </a:t>
            </a:r>
          </a:p>
          <a:p>
            <a:r>
              <a:rPr lang="en-US" altLang="ko-KR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Information</a:t>
            </a:r>
            <a:endParaRPr lang="ko-KR" altLang="en-US" sz="3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5B50EFA-1FD6-AB75-D401-A894D90753C2}"/>
              </a:ext>
            </a:extLst>
          </p:cNvPr>
          <p:cNvSpPr/>
          <p:nvPr/>
        </p:nvSpPr>
        <p:spPr>
          <a:xfrm>
            <a:off x="5052181" y="3226774"/>
            <a:ext cx="1313451" cy="325319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7A254FC-BF99-73A3-67A4-9E76252E6B9D}"/>
              </a:ext>
            </a:extLst>
          </p:cNvPr>
          <p:cNvCxnSpPr>
            <a:cxnSpLocks/>
          </p:cNvCxnSpPr>
          <p:nvPr/>
        </p:nvCxnSpPr>
        <p:spPr>
          <a:xfrm flipV="1">
            <a:off x="3870436" y="3481755"/>
            <a:ext cx="1145951" cy="29007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206E7FE-864F-6B9F-E658-619E26A81FD0}"/>
              </a:ext>
            </a:extLst>
          </p:cNvPr>
          <p:cNvSpPr txBox="1"/>
          <p:nvPr/>
        </p:nvSpPr>
        <p:spPr>
          <a:xfrm>
            <a:off x="1693554" y="3741122"/>
            <a:ext cx="3033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지역 선택 버튼</a:t>
            </a:r>
          </a:p>
        </p:txBody>
      </p:sp>
    </p:spTree>
    <p:extLst>
      <p:ext uri="{BB962C8B-B14F-4D97-AF65-F5344CB8AC3E}">
        <p14:creationId xmlns:p14="http://schemas.microsoft.com/office/powerpoint/2010/main" val="718337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787" y="0"/>
            <a:ext cx="3400425" cy="67913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778FEC-2E10-BEEE-E654-10D6C1D27CC1}"/>
              </a:ext>
            </a:extLst>
          </p:cNvPr>
          <p:cNvSpPr txBox="1"/>
          <p:nvPr/>
        </p:nvSpPr>
        <p:spPr>
          <a:xfrm>
            <a:off x="162560" y="106105"/>
            <a:ext cx="4001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10-2. Private </a:t>
            </a:r>
          </a:p>
          <a:p>
            <a:r>
              <a:rPr lang="en-US" altLang="ko-KR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Information</a:t>
            </a:r>
            <a:endParaRPr lang="ko-KR" altLang="en-US" sz="3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7A254FC-BF99-73A3-67A4-9E76252E6B9D}"/>
              </a:ext>
            </a:extLst>
          </p:cNvPr>
          <p:cNvCxnSpPr>
            <a:cxnSpLocks/>
          </p:cNvCxnSpPr>
          <p:nvPr/>
        </p:nvCxnSpPr>
        <p:spPr>
          <a:xfrm>
            <a:off x="3066986" y="4460973"/>
            <a:ext cx="1711808" cy="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5B50EFA-1FD6-AB75-D401-A894D90753C2}"/>
              </a:ext>
            </a:extLst>
          </p:cNvPr>
          <p:cNvSpPr/>
          <p:nvPr/>
        </p:nvSpPr>
        <p:spPr>
          <a:xfrm>
            <a:off x="5026746" y="3466058"/>
            <a:ext cx="1339505" cy="2653387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06E7FE-864F-6B9F-E658-619E26A81FD0}"/>
              </a:ext>
            </a:extLst>
          </p:cNvPr>
          <p:cNvSpPr txBox="1"/>
          <p:nvPr/>
        </p:nvSpPr>
        <p:spPr>
          <a:xfrm>
            <a:off x="563693" y="4045474"/>
            <a:ext cx="3033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DropDown</a:t>
            </a:r>
            <a:r>
              <a:rPr lang="en-US" altLang="ko-KR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형식으로 </a:t>
            </a:r>
            <a:endParaRPr lang="en-US" altLang="ko-KR" sz="24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지역 선택</a:t>
            </a:r>
          </a:p>
        </p:txBody>
      </p:sp>
    </p:spTree>
    <p:extLst>
      <p:ext uri="{BB962C8B-B14F-4D97-AF65-F5344CB8AC3E}">
        <p14:creationId xmlns:p14="http://schemas.microsoft.com/office/powerpoint/2010/main" val="32726799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787" y="0"/>
            <a:ext cx="3400425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778FEC-2E10-BEEE-E654-10D6C1D27CC1}"/>
              </a:ext>
            </a:extLst>
          </p:cNvPr>
          <p:cNvSpPr txBox="1"/>
          <p:nvPr/>
        </p:nvSpPr>
        <p:spPr>
          <a:xfrm>
            <a:off x="162560" y="106105"/>
            <a:ext cx="4001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10-3. Private </a:t>
            </a:r>
          </a:p>
          <a:p>
            <a:r>
              <a:rPr lang="en-US" altLang="ko-KR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Information</a:t>
            </a:r>
            <a:endParaRPr lang="ko-KR" altLang="en-US" sz="3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7A254FC-BF99-73A3-67A4-9E76252E6B9D}"/>
              </a:ext>
            </a:extLst>
          </p:cNvPr>
          <p:cNvCxnSpPr>
            <a:cxnSpLocks/>
          </p:cNvCxnSpPr>
          <p:nvPr/>
        </p:nvCxnSpPr>
        <p:spPr>
          <a:xfrm>
            <a:off x="2607413" y="3353143"/>
            <a:ext cx="1711808" cy="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5B50EFA-1FD6-AB75-D401-A894D90753C2}"/>
              </a:ext>
            </a:extLst>
          </p:cNvPr>
          <p:cNvSpPr/>
          <p:nvPr/>
        </p:nvSpPr>
        <p:spPr>
          <a:xfrm>
            <a:off x="4481622" y="2486168"/>
            <a:ext cx="3238024" cy="154950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06E7FE-864F-6B9F-E658-619E26A81FD0}"/>
              </a:ext>
            </a:extLst>
          </p:cNvPr>
          <p:cNvSpPr txBox="1"/>
          <p:nvPr/>
        </p:nvSpPr>
        <p:spPr>
          <a:xfrm>
            <a:off x="162560" y="3013501"/>
            <a:ext cx="3033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수정 완료 </a:t>
            </a:r>
            <a:r>
              <a:rPr lang="en-US" altLang="ko-KR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Alert </a:t>
            </a:r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altLang="ko-KR" sz="24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로그아웃 후</a:t>
            </a:r>
            <a:r>
              <a:rPr lang="en-US" altLang="ko-KR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반영</a:t>
            </a:r>
          </a:p>
        </p:txBody>
      </p:sp>
    </p:spTree>
    <p:extLst>
      <p:ext uri="{BB962C8B-B14F-4D97-AF65-F5344CB8AC3E}">
        <p14:creationId xmlns:p14="http://schemas.microsoft.com/office/powerpoint/2010/main" val="17405719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550" y="0"/>
            <a:ext cx="33909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778FEC-2E10-BEEE-E654-10D6C1D27CC1}"/>
              </a:ext>
            </a:extLst>
          </p:cNvPr>
          <p:cNvSpPr txBox="1"/>
          <p:nvPr/>
        </p:nvSpPr>
        <p:spPr>
          <a:xfrm>
            <a:off x="162560" y="106105"/>
            <a:ext cx="4001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10-4. Private </a:t>
            </a:r>
          </a:p>
          <a:p>
            <a:r>
              <a:rPr lang="en-US" altLang="ko-KR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Information</a:t>
            </a:r>
            <a:endParaRPr lang="ko-KR" altLang="en-US" sz="3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7A254FC-BF99-73A3-67A4-9E76252E6B9D}"/>
              </a:ext>
            </a:extLst>
          </p:cNvPr>
          <p:cNvCxnSpPr>
            <a:cxnSpLocks/>
          </p:cNvCxnSpPr>
          <p:nvPr/>
        </p:nvCxnSpPr>
        <p:spPr>
          <a:xfrm>
            <a:off x="2646302" y="3230049"/>
            <a:ext cx="1711808" cy="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5B50EFA-1FD6-AB75-D401-A894D90753C2}"/>
              </a:ext>
            </a:extLst>
          </p:cNvPr>
          <p:cNvSpPr/>
          <p:nvPr/>
        </p:nvSpPr>
        <p:spPr>
          <a:xfrm>
            <a:off x="4472831" y="2411516"/>
            <a:ext cx="3141308" cy="150106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06E7FE-864F-6B9F-E658-619E26A81FD0}"/>
              </a:ext>
            </a:extLst>
          </p:cNvPr>
          <p:cNvSpPr txBox="1"/>
          <p:nvPr/>
        </p:nvSpPr>
        <p:spPr>
          <a:xfrm>
            <a:off x="110713" y="2746548"/>
            <a:ext cx="3033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회원탈퇴 버튼 클릭 후 </a:t>
            </a:r>
            <a:r>
              <a:rPr lang="en-US" altLang="ko-KR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Alert </a:t>
            </a:r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창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9893" y="1466301"/>
            <a:ext cx="1487044" cy="309013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7A254FC-BF99-73A3-67A4-9E76252E6B9D}"/>
              </a:ext>
            </a:extLst>
          </p:cNvPr>
          <p:cNvCxnSpPr>
            <a:cxnSpLocks/>
          </p:cNvCxnSpPr>
          <p:nvPr/>
        </p:nvCxnSpPr>
        <p:spPr>
          <a:xfrm flipV="1">
            <a:off x="6778444" y="2593732"/>
            <a:ext cx="1917148" cy="83526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06E7FE-864F-6B9F-E658-619E26A81FD0}"/>
              </a:ext>
            </a:extLst>
          </p:cNvPr>
          <p:cNvSpPr txBox="1"/>
          <p:nvPr/>
        </p:nvSpPr>
        <p:spPr>
          <a:xfrm>
            <a:off x="8458327" y="465869"/>
            <a:ext cx="3033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예</a:t>
            </a:r>
            <a:r>
              <a:rPr lang="en-US" altLang="ko-KR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선택 시 </a:t>
            </a:r>
            <a:r>
              <a:rPr lang="en-US" altLang="ko-KR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Start Screen</a:t>
            </a:r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으로 이동</a:t>
            </a:r>
          </a:p>
        </p:txBody>
      </p:sp>
    </p:spTree>
    <p:extLst>
      <p:ext uri="{BB962C8B-B14F-4D97-AF65-F5344CB8AC3E}">
        <p14:creationId xmlns:p14="http://schemas.microsoft.com/office/powerpoint/2010/main" val="3737539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037" y="0"/>
            <a:ext cx="3209925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778FEC-2E10-BEEE-E654-10D6C1D27CC1}"/>
              </a:ext>
            </a:extLst>
          </p:cNvPr>
          <p:cNvSpPr txBox="1"/>
          <p:nvPr/>
        </p:nvSpPr>
        <p:spPr>
          <a:xfrm>
            <a:off x="162560" y="106105"/>
            <a:ext cx="4001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11. Notification</a:t>
            </a:r>
            <a:endParaRPr lang="ko-KR" altLang="en-US" sz="3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7A254FC-BF99-73A3-67A4-9E76252E6B9D}"/>
              </a:ext>
            </a:extLst>
          </p:cNvPr>
          <p:cNvCxnSpPr>
            <a:cxnSpLocks/>
          </p:cNvCxnSpPr>
          <p:nvPr/>
        </p:nvCxnSpPr>
        <p:spPr>
          <a:xfrm>
            <a:off x="2959495" y="6056495"/>
            <a:ext cx="1711808" cy="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5B50EFA-1FD6-AB75-D401-A894D90753C2}"/>
              </a:ext>
            </a:extLst>
          </p:cNvPr>
          <p:cNvSpPr/>
          <p:nvPr/>
        </p:nvSpPr>
        <p:spPr>
          <a:xfrm>
            <a:off x="4870174" y="5819981"/>
            <a:ext cx="1093304" cy="47303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06E7FE-864F-6B9F-E658-619E26A81FD0}"/>
              </a:ext>
            </a:extLst>
          </p:cNvPr>
          <p:cNvSpPr txBox="1"/>
          <p:nvPr/>
        </p:nvSpPr>
        <p:spPr>
          <a:xfrm>
            <a:off x="254276" y="5831348"/>
            <a:ext cx="3033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클릭 시 모두 읽음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D5B50EFA-1FD6-AB75-D401-A894D90753C2}"/>
              </a:ext>
            </a:extLst>
          </p:cNvPr>
          <p:cNvSpPr/>
          <p:nvPr/>
        </p:nvSpPr>
        <p:spPr>
          <a:xfrm>
            <a:off x="6155633" y="5819981"/>
            <a:ext cx="1093304" cy="47303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5B50EFA-1FD6-AB75-D401-A894D90753C2}"/>
              </a:ext>
            </a:extLst>
          </p:cNvPr>
          <p:cNvSpPr/>
          <p:nvPr/>
        </p:nvSpPr>
        <p:spPr>
          <a:xfrm>
            <a:off x="4625010" y="2454294"/>
            <a:ext cx="2968486" cy="304204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7A254FC-BF99-73A3-67A4-9E76252E6B9D}"/>
              </a:ext>
            </a:extLst>
          </p:cNvPr>
          <p:cNvCxnSpPr>
            <a:cxnSpLocks/>
          </p:cNvCxnSpPr>
          <p:nvPr/>
        </p:nvCxnSpPr>
        <p:spPr>
          <a:xfrm flipH="1">
            <a:off x="7376522" y="6056493"/>
            <a:ext cx="1766312" cy="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206E7FE-864F-6B9F-E658-619E26A81FD0}"/>
              </a:ext>
            </a:extLst>
          </p:cNvPr>
          <p:cNvSpPr txBox="1"/>
          <p:nvPr/>
        </p:nvSpPr>
        <p:spPr>
          <a:xfrm>
            <a:off x="9158908" y="5819981"/>
            <a:ext cx="3033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클릭 시 모두 삭제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7A254FC-BF99-73A3-67A4-9E76252E6B9D}"/>
              </a:ext>
            </a:extLst>
          </p:cNvPr>
          <p:cNvCxnSpPr>
            <a:cxnSpLocks/>
          </p:cNvCxnSpPr>
          <p:nvPr/>
        </p:nvCxnSpPr>
        <p:spPr>
          <a:xfrm flipH="1">
            <a:off x="7834935" y="3876261"/>
            <a:ext cx="891622" cy="687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206E7FE-864F-6B9F-E658-619E26A81FD0}"/>
              </a:ext>
            </a:extLst>
          </p:cNvPr>
          <p:cNvSpPr txBox="1"/>
          <p:nvPr/>
        </p:nvSpPr>
        <p:spPr>
          <a:xfrm>
            <a:off x="8860530" y="3645428"/>
            <a:ext cx="3033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알림 내용 확인</a:t>
            </a:r>
          </a:p>
        </p:txBody>
      </p:sp>
    </p:spTree>
    <p:extLst>
      <p:ext uri="{BB962C8B-B14F-4D97-AF65-F5344CB8AC3E}">
        <p14:creationId xmlns:p14="http://schemas.microsoft.com/office/powerpoint/2010/main" val="3995782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286" y="0"/>
            <a:ext cx="343852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06E7FE-864F-6B9F-E658-619E26A81FD0}"/>
              </a:ext>
            </a:extLst>
          </p:cNvPr>
          <p:cNvSpPr txBox="1"/>
          <p:nvPr/>
        </p:nvSpPr>
        <p:spPr>
          <a:xfrm>
            <a:off x="1811658" y="4093616"/>
            <a:ext cx="1499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지역 입력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778FEC-2E10-BEEE-E654-10D6C1D27CC1}"/>
              </a:ext>
            </a:extLst>
          </p:cNvPr>
          <p:cNvSpPr txBox="1"/>
          <p:nvPr/>
        </p:nvSpPr>
        <p:spPr>
          <a:xfrm>
            <a:off x="162560" y="106105"/>
            <a:ext cx="4001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3. </a:t>
            </a:r>
            <a:r>
              <a:rPr lang="en-US" altLang="ko-KR" sz="32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SignUp</a:t>
            </a:r>
            <a:endParaRPr lang="ko-KR" altLang="en-US" sz="3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7A254FC-BF99-73A3-67A4-9E76252E6B9D}"/>
              </a:ext>
            </a:extLst>
          </p:cNvPr>
          <p:cNvCxnSpPr>
            <a:cxnSpLocks/>
          </p:cNvCxnSpPr>
          <p:nvPr/>
        </p:nvCxnSpPr>
        <p:spPr>
          <a:xfrm>
            <a:off x="3367524" y="4302457"/>
            <a:ext cx="1395163" cy="2981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D5B50EFA-1FD6-AB75-D401-A894D90753C2}"/>
              </a:ext>
            </a:extLst>
          </p:cNvPr>
          <p:cNvSpPr/>
          <p:nvPr/>
        </p:nvSpPr>
        <p:spPr>
          <a:xfrm>
            <a:off x="6046304" y="4128013"/>
            <a:ext cx="911088" cy="40852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5B50EFA-1FD6-AB75-D401-A894D90753C2}"/>
              </a:ext>
            </a:extLst>
          </p:cNvPr>
          <p:cNvSpPr/>
          <p:nvPr/>
        </p:nvSpPr>
        <p:spPr>
          <a:xfrm>
            <a:off x="4893365" y="4157830"/>
            <a:ext cx="990602" cy="40852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7A254FC-BF99-73A3-67A4-9E76252E6B9D}"/>
              </a:ext>
            </a:extLst>
          </p:cNvPr>
          <p:cNvCxnSpPr>
            <a:cxnSpLocks/>
          </p:cNvCxnSpPr>
          <p:nvPr/>
        </p:nvCxnSpPr>
        <p:spPr>
          <a:xfrm flipH="1">
            <a:off x="7118057" y="4302457"/>
            <a:ext cx="1019117" cy="1490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206E7FE-864F-6B9F-E658-619E26A81FD0}"/>
              </a:ext>
            </a:extLst>
          </p:cNvPr>
          <p:cNvSpPr txBox="1"/>
          <p:nvPr/>
        </p:nvSpPr>
        <p:spPr>
          <a:xfrm>
            <a:off x="8247823" y="4104685"/>
            <a:ext cx="1462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 입력</a:t>
            </a:r>
          </a:p>
        </p:txBody>
      </p:sp>
    </p:spTree>
    <p:extLst>
      <p:ext uri="{BB962C8B-B14F-4D97-AF65-F5344CB8AC3E}">
        <p14:creationId xmlns:p14="http://schemas.microsoft.com/office/powerpoint/2010/main" val="8144331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737" y="0"/>
            <a:ext cx="3438525" cy="6915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778FEC-2E10-BEEE-E654-10D6C1D27CC1}"/>
              </a:ext>
            </a:extLst>
          </p:cNvPr>
          <p:cNvSpPr txBox="1"/>
          <p:nvPr/>
        </p:nvSpPr>
        <p:spPr>
          <a:xfrm>
            <a:off x="162560" y="106105"/>
            <a:ext cx="4001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12. Logout</a:t>
            </a:r>
            <a:endParaRPr lang="ko-KR" altLang="en-US" sz="3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7A254FC-BF99-73A3-67A4-9E76252E6B9D}"/>
              </a:ext>
            </a:extLst>
          </p:cNvPr>
          <p:cNvCxnSpPr>
            <a:cxnSpLocks/>
          </p:cNvCxnSpPr>
          <p:nvPr/>
        </p:nvCxnSpPr>
        <p:spPr>
          <a:xfrm>
            <a:off x="2452688" y="3429000"/>
            <a:ext cx="1711808" cy="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5B50EFA-1FD6-AB75-D401-A894D90753C2}"/>
              </a:ext>
            </a:extLst>
          </p:cNvPr>
          <p:cNvSpPr/>
          <p:nvPr/>
        </p:nvSpPr>
        <p:spPr>
          <a:xfrm>
            <a:off x="4430130" y="2622855"/>
            <a:ext cx="3262757" cy="149521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06E7FE-864F-6B9F-E658-619E26A81FD0}"/>
              </a:ext>
            </a:extLst>
          </p:cNvPr>
          <p:cNvSpPr txBox="1"/>
          <p:nvPr/>
        </p:nvSpPr>
        <p:spPr>
          <a:xfrm>
            <a:off x="275500" y="3086349"/>
            <a:ext cx="3033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Alert</a:t>
            </a:r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창으로 로그아웃 선택</a:t>
            </a:r>
            <a:endParaRPr lang="en-US" altLang="ko-KR" sz="24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7A254FC-BF99-73A3-67A4-9E76252E6B9D}"/>
              </a:ext>
            </a:extLst>
          </p:cNvPr>
          <p:cNvCxnSpPr>
            <a:cxnSpLocks/>
          </p:cNvCxnSpPr>
          <p:nvPr/>
        </p:nvCxnSpPr>
        <p:spPr>
          <a:xfrm flipV="1">
            <a:off x="6757470" y="2832652"/>
            <a:ext cx="1909452" cy="81500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9893" y="1466301"/>
            <a:ext cx="1487044" cy="30901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06E7FE-864F-6B9F-E658-619E26A81FD0}"/>
              </a:ext>
            </a:extLst>
          </p:cNvPr>
          <p:cNvSpPr txBox="1"/>
          <p:nvPr/>
        </p:nvSpPr>
        <p:spPr>
          <a:xfrm>
            <a:off x="8458327" y="465869"/>
            <a:ext cx="3033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</a:t>
            </a:r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예</a:t>
            </a:r>
            <a:r>
              <a:rPr lang="en-US" altLang="ko-KR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’ </a:t>
            </a:r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선택 시 </a:t>
            </a:r>
            <a:r>
              <a:rPr lang="en-US" altLang="ko-KR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Start Screen</a:t>
            </a:r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으로 이동</a:t>
            </a:r>
          </a:p>
        </p:txBody>
      </p:sp>
    </p:spTree>
    <p:extLst>
      <p:ext uri="{BB962C8B-B14F-4D97-AF65-F5344CB8AC3E}">
        <p14:creationId xmlns:p14="http://schemas.microsoft.com/office/powerpoint/2010/main" val="3249666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925" y="-1"/>
            <a:ext cx="3486150" cy="68580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778FEC-2E10-BEEE-E654-10D6C1D27CC1}"/>
              </a:ext>
            </a:extLst>
          </p:cNvPr>
          <p:cNvSpPr txBox="1"/>
          <p:nvPr/>
        </p:nvSpPr>
        <p:spPr>
          <a:xfrm>
            <a:off x="162560" y="106105"/>
            <a:ext cx="4001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3-1. </a:t>
            </a:r>
            <a:r>
              <a:rPr lang="en-US" altLang="ko-KR" sz="32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SignUp</a:t>
            </a:r>
            <a:endParaRPr lang="ko-KR" altLang="en-US" sz="3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7A254FC-BF99-73A3-67A4-9E76252E6B9D}"/>
              </a:ext>
            </a:extLst>
          </p:cNvPr>
          <p:cNvCxnSpPr>
            <a:cxnSpLocks/>
          </p:cNvCxnSpPr>
          <p:nvPr/>
        </p:nvCxnSpPr>
        <p:spPr>
          <a:xfrm>
            <a:off x="2603701" y="3248101"/>
            <a:ext cx="1973297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5B50EFA-1FD6-AB75-D401-A894D90753C2}"/>
              </a:ext>
            </a:extLst>
          </p:cNvPr>
          <p:cNvSpPr/>
          <p:nvPr/>
        </p:nvSpPr>
        <p:spPr>
          <a:xfrm>
            <a:off x="4801071" y="2007704"/>
            <a:ext cx="2514129" cy="276308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06E7FE-864F-6B9F-E658-619E26A81FD0}"/>
              </a:ext>
            </a:extLst>
          </p:cNvPr>
          <p:cNvSpPr txBox="1"/>
          <p:nvPr/>
        </p:nvSpPr>
        <p:spPr>
          <a:xfrm>
            <a:off x="1054601" y="2832602"/>
            <a:ext cx="20495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지역 선택 </a:t>
            </a:r>
            <a:endParaRPr lang="en-US" altLang="ko-KR" sz="24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2400" dirty="0" err="1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모달</a:t>
            </a:r>
            <a:endParaRPr lang="ko-KR" altLang="en-US" sz="24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0472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462" y="-23813"/>
            <a:ext cx="3267075" cy="6905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06E7FE-864F-6B9F-E658-619E26A81FD0}"/>
              </a:ext>
            </a:extLst>
          </p:cNvPr>
          <p:cNvSpPr txBox="1"/>
          <p:nvPr/>
        </p:nvSpPr>
        <p:spPr>
          <a:xfrm>
            <a:off x="1064145" y="5252571"/>
            <a:ext cx="1987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숫자 패드로</a:t>
            </a:r>
            <a:endParaRPr lang="en-US" altLang="ko-KR" sz="24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 선택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778FEC-2E10-BEEE-E654-10D6C1D27CC1}"/>
              </a:ext>
            </a:extLst>
          </p:cNvPr>
          <p:cNvSpPr txBox="1"/>
          <p:nvPr/>
        </p:nvSpPr>
        <p:spPr>
          <a:xfrm>
            <a:off x="162560" y="106105"/>
            <a:ext cx="4001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3-2 </a:t>
            </a:r>
            <a:r>
              <a:rPr lang="en-US" altLang="ko-KR" sz="32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SignUp</a:t>
            </a:r>
            <a:endParaRPr lang="ko-KR" altLang="en-US" sz="3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7A254FC-BF99-73A3-67A4-9E76252E6B9D}"/>
              </a:ext>
            </a:extLst>
          </p:cNvPr>
          <p:cNvCxnSpPr>
            <a:cxnSpLocks/>
          </p:cNvCxnSpPr>
          <p:nvPr/>
        </p:nvCxnSpPr>
        <p:spPr>
          <a:xfrm>
            <a:off x="2888974" y="5739084"/>
            <a:ext cx="1424505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5B50EFA-1FD6-AB75-D401-A894D90753C2}"/>
              </a:ext>
            </a:extLst>
          </p:cNvPr>
          <p:cNvSpPr/>
          <p:nvPr/>
        </p:nvSpPr>
        <p:spPr>
          <a:xfrm>
            <a:off x="4462462" y="4844834"/>
            <a:ext cx="3267075" cy="203697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377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212" y="0"/>
            <a:ext cx="345757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06E7FE-864F-6B9F-E658-619E26A81FD0}"/>
              </a:ext>
            </a:extLst>
          </p:cNvPr>
          <p:cNvSpPr txBox="1"/>
          <p:nvPr/>
        </p:nvSpPr>
        <p:spPr>
          <a:xfrm>
            <a:off x="668825" y="3013501"/>
            <a:ext cx="18267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회원 등록 </a:t>
            </a:r>
            <a:endParaRPr lang="en-US" altLang="ko-KR" sz="24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완료 </a:t>
            </a:r>
            <a:r>
              <a:rPr lang="en-US" altLang="ko-KR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Alert</a:t>
            </a:r>
            <a:endParaRPr lang="ko-KR" altLang="en-US" sz="24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778FEC-2E10-BEEE-E654-10D6C1D27CC1}"/>
              </a:ext>
            </a:extLst>
          </p:cNvPr>
          <p:cNvSpPr txBox="1"/>
          <p:nvPr/>
        </p:nvSpPr>
        <p:spPr>
          <a:xfrm>
            <a:off x="162560" y="106105"/>
            <a:ext cx="4001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3-3. </a:t>
            </a:r>
            <a:r>
              <a:rPr lang="en-US" altLang="ko-KR" sz="32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SignUp</a:t>
            </a:r>
            <a:endParaRPr lang="en-US" altLang="ko-KR" sz="3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7A254FC-BF99-73A3-67A4-9E76252E6B9D}"/>
              </a:ext>
            </a:extLst>
          </p:cNvPr>
          <p:cNvCxnSpPr>
            <a:cxnSpLocks/>
          </p:cNvCxnSpPr>
          <p:nvPr/>
        </p:nvCxnSpPr>
        <p:spPr>
          <a:xfrm>
            <a:off x="2254768" y="3394867"/>
            <a:ext cx="1973297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5B50EFA-1FD6-AB75-D401-A894D90753C2}"/>
              </a:ext>
            </a:extLst>
          </p:cNvPr>
          <p:cNvSpPr/>
          <p:nvPr/>
        </p:nvSpPr>
        <p:spPr>
          <a:xfrm>
            <a:off x="4464689" y="2635180"/>
            <a:ext cx="3220951" cy="1519377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52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0" y="-23813"/>
            <a:ext cx="3429000" cy="6905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778FEC-2E10-BEEE-E654-10D6C1D27CC1}"/>
              </a:ext>
            </a:extLst>
          </p:cNvPr>
          <p:cNvSpPr txBox="1"/>
          <p:nvPr/>
        </p:nvSpPr>
        <p:spPr>
          <a:xfrm>
            <a:off x="162560" y="106105"/>
            <a:ext cx="4001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4. Login</a:t>
            </a:r>
            <a:endParaRPr lang="ko-KR" altLang="en-US" sz="3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7A254FC-BF99-73A3-67A4-9E76252E6B9D}"/>
              </a:ext>
            </a:extLst>
          </p:cNvPr>
          <p:cNvCxnSpPr>
            <a:cxnSpLocks/>
          </p:cNvCxnSpPr>
          <p:nvPr/>
        </p:nvCxnSpPr>
        <p:spPr>
          <a:xfrm>
            <a:off x="3563951" y="1608184"/>
            <a:ext cx="2260379" cy="71477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206E7FE-864F-6B9F-E658-619E26A81FD0}"/>
              </a:ext>
            </a:extLst>
          </p:cNvPr>
          <p:cNvSpPr txBox="1"/>
          <p:nvPr/>
        </p:nvSpPr>
        <p:spPr>
          <a:xfrm>
            <a:off x="979005" y="1088877"/>
            <a:ext cx="3033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Toggle</a:t>
            </a:r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이용해 화면 전환 가능</a:t>
            </a:r>
          </a:p>
        </p:txBody>
      </p:sp>
    </p:spTree>
    <p:extLst>
      <p:ext uri="{BB962C8B-B14F-4D97-AF65-F5344CB8AC3E}">
        <p14:creationId xmlns:p14="http://schemas.microsoft.com/office/powerpoint/2010/main" val="25894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3" y="0"/>
            <a:ext cx="3333750" cy="68461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06E7FE-864F-6B9F-E658-619E26A81FD0}"/>
              </a:ext>
            </a:extLst>
          </p:cNvPr>
          <p:cNvSpPr txBox="1"/>
          <p:nvPr/>
        </p:nvSpPr>
        <p:spPr>
          <a:xfrm>
            <a:off x="1665837" y="3833240"/>
            <a:ext cx="2788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노선 조회 버튼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778FEC-2E10-BEEE-E654-10D6C1D27CC1}"/>
              </a:ext>
            </a:extLst>
          </p:cNvPr>
          <p:cNvSpPr txBox="1"/>
          <p:nvPr/>
        </p:nvSpPr>
        <p:spPr>
          <a:xfrm>
            <a:off x="162560" y="106105"/>
            <a:ext cx="4001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5. Main Screen</a:t>
            </a:r>
            <a:endParaRPr lang="ko-KR" altLang="en-US" sz="3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7A254FC-BF99-73A3-67A4-9E76252E6B9D}"/>
              </a:ext>
            </a:extLst>
          </p:cNvPr>
          <p:cNvCxnSpPr>
            <a:cxnSpLocks/>
          </p:cNvCxnSpPr>
          <p:nvPr/>
        </p:nvCxnSpPr>
        <p:spPr>
          <a:xfrm>
            <a:off x="3744378" y="1512682"/>
            <a:ext cx="1973297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5B50EFA-1FD6-AB75-D401-A894D90753C2}"/>
              </a:ext>
            </a:extLst>
          </p:cNvPr>
          <p:cNvSpPr/>
          <p:nvPr/>
        </p:nvSpPr>
        <p:spPr>
          <a:xfrm>
            <a:off x="5113020" y="4987729"/>
            <a:ext cx="1963146" cy="38658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7A254FC-BF99-73A3-67A4-9E76252E6B9D}"/>
              </a:ext>
            </a:extLst>
          </p:cNvPr>
          <p:cNvCxnSpPr>
            <a:cxnSpLocks/>
          </p:cNvCxnSpPr>
          <p:nvPr/>
        </p:nvCxnSpPr>
        <p:spPr>
          <a:xfrm>
            <a:off x="3722841" y="2330400"/>
            <a:ext cx="100818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206E7FE-864F-6B9F-E658-619E26A81FD0}"/>
              </a:ext>
            </a:extLst>
          </p:cNvPr>
          <p:cNvSpPr txBox="1"/>
          <p:nvPr/>
        </p:nvSpPr>
        <p:spPr>
          <a:xfrm>
            <a:off x="2169930" y="1281849"/>
            <a:ext cx="1726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알림 확인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06E7FE-864F-6B9F-E658-619E26A81FD0}"/>
              </a:ext>
            </a:extLst>
          </p:cNvPr>
          <p:cNvSpPr txBox="1"/>
          <p:nvPr/>
        </p:nvSpPr>
        <p:spPr>
          <a:xfrm>
            <a:off x="1845058" y="2034784"/>
            <a:ext cx="2051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가입시 입력 아이디 표시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5B50EFA-1FD6-AB75-D401-A894D90753C2}"/>
              </a:ext>
            </a:extLst>
          </p:cNvPr>
          <p:cNvSpPr/>
          <p:nvPr/>
        </p:nvSpPr>
        <p:spPr>
          <a:xfrm>
            <a:off x="5094799" y="4412855"/>
            <a:ext cx="1988988" cy="38658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5B50EFA-1FD6-AB75-D401-A894D90753C2}"/>
              </a:ext>
            </a:extLst>
          </p:cNvPr>
          <p:cNvSpPr/>
          <p:nvPr/>
        </p:nvSpPr>
        <p:spPr>
          <a:xfrm>
            <a:off x="5094799" y="3833240"/>
            <a:ext cx="1985176" cy="38658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7A254FC-BF99-73A3-67A4-9E76252E6B9D}"/>
              </a:ext>
            </a:extLst>
          </p:cNvPr>
          <p:cNvCxnSpPr>
            <a:cxnSpLocks/>
          </p:cNvCxnSpPr>
          <p:nvPr/>
        </p:nvCxnSpPr>
        <p:spPr>
          <a:xfrm flipH="1">
            <a:off x="7396481" y="2825802"/>
            <a:ext cx="130047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206E7FE-864F-6B9F-E658-619E26A81FD0}"/>
              </a:ext>
            </a:extLst>
          </p:cNvPr>
          <p:cNvSpPr txBox="1"/>
          <p:nvPr/>
        </p:nvSpPr>
        <p:spPr>
          <a:xfrm>
            <a:off x="8876277" y="2594969"/>
            <a:ext cx="2788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소속 표시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7A254FC-BF99-73A3-67A4-9E76252E6B9D}"/>
              </a:ext>
            </a:extLst>
          </p:cNvPr>
          <p:cNvCxnSpPr>
            <a:cxnSpLocks/>
          </p:cNvCxnSpPr>
          <p:nvPr/>
        </p:nvCxnSpPr>
        <p:spPr>
          <a:xfrm flipH="1">
            <a:off x="7396481" y="2034784"/>
            <a:ext cx="1632198" cy="2333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206E7FE-864F-6B9F-E658-619E26A81FD0}"/>
              </a:ext>
            </a:extLst>
          </p:cNvPr>
          <p:cNvSpPr txBox="1"/>
          <p:nvPr/>
        </p:nvSpPr>
        <p:spPr>
          <a:xfrm>
            <a:off x="9028679" y="1739046"/>
            <a:ext cx="2788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로그아웃 버튼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7A254FC-BF99-73A3-67A4-9E76252E6B9D}"/>
              </a:ext>
            </a:extLst>
          </p:cNvPr>
          <p:cNvCxnSpPr>
            <a:cxnSpLocks/>
          </p:cNvCxnSpPr>
          <p:nvPr/>
        </p:nvCxnSpPr>
        <p:spPr>
          <a:xfrm flipH="1">
            <a:off x="6939280" y="1237317"/>
            <a:ext cx="1717040" cy="9633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206E7FE-864F-6B9F-E658-619E26A81FD0}"/>
              </a:ext>
            </a:extLst>
          </p:cNvPr>
          <p:cNvSpPr txBox="1"/>
          <p:nvPr/>
        </p:nvSpPr>
        <p:spPr>
          <a:xfrm>
            <a:off x="8628045" y="883123"/>
            <a:ext cx="2788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설정 버튼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7A254FC-BF99-73A3-67A4-9E76252E6B9D}"/>
              </a:ext>
            </a:extLst>
          </p:cNvPr>
          <p:cNvCxnSpPr>
            <a:cxnSpLocks/>
          </p:cNvCxnSpPr>
          <p:nvPr/>
        </p:nvCxnSpPr>
        <p:spPr>
          <a:xfrm>
            <a:off x="3925030" y="4026532"/>
            <a:ext cx="100818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7A254FC-BF99-73A3-67A4-9E76252E6B9D}"/>
              </a:ext>
            </a:extLst>
          </p:cNvPr>
          <p:cNvCxnSpPr>
            <a:cxnSpLocks/>
          </p:cNvCxnSpPr>
          <p:nvPr/>
        </p:nvCxnSpPr>
        <p:spPr>
          <a:xfrm>
            <a:off x="3949785" y="5181021"/>
            <a:ext cx="100818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7A254FC-BF99-73A3-67A4-9E76252E6B9D}"/>
              </a:ext>
            </a:extLst>
          </p:cNvPr>
          <p:cNvCxnSpPr>
            <a:cxnSpLocks/>
          </p:cNvCxnSpPr>
          <p:nvPr/>
        </p:nvCxnSpPr>
        <p:spPr>
          <a:xfrm flipH="1">
            <a:off x="7244080" y="4606147"/>
            <a:ext cx="9685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206E7FE-864F-6B9F-E658-619E26A81FD0}"/>
              </a:ext>
            </a:extLst>
          </p:cNvPr>
          <p:cNvSpPr txBox="1"/>
          <p:nvPr/>
        </p:nvSpPr>
        <p:spPr>
          <a:xfrm>
            <a:off x="8372873" y="4375630"/>
            <a:ext cx="2788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공지사항 버튼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06E7FE-864F-6B9F-E658-619E26A81FD0}"/>
              </a:ext>
            </a:extLst>
          </p:cNvPr>
          <p:cNvSpPr txBox="1"/>
          <p:nvPr/>
        </p:nvSpPr>
        <p:spPr>
          <a:xfrm>
            <a:off x="1769296" y="5031531"/>
            <a:ext cx="2788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문의하기 버튼</a:t>
            </a:r>
          </a:p>
        </p:txBody>
      </p:sp>
    </p:spTree>
    <p:extLst>
      <p:ext uri="{BB962C8B-B14F-4D97-AF65-F5344CB8AC3E}">
        <p14:creationId xmlns:p14="http://schemas.microsoft.com/office/powerpoint/2010/main" val="3070422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A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212" y="-33338"/>
            <a:ext cx="3457575" cy="6924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778FEC-2E10-BEEE-E654-10D6C1D27CC1}"/>
              </a:ext>
            </a:extLst>
          </p:cNvPr>
          <p:cNvSpPr txBox="1"/>
          <p:nvPr/>
        </p:nvSpPr>
        <p:spPr>
          <a:xfrm>
            <a:off x="162560" y="106105"/>
            <a:ext cx="4001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6-1. </a:t>
            </a:r>
            <a:r>
              <a:rPr lang="en-US" altLang="ko-KR" sz="32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BusSearch</a:t>
            </a:r>
            <a:endParaRPr lang="ko-KR" altLang="en-US" sz="32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7A254FC-BF99-73A3-67A4-9E76252E6B9D}"/>
              </a:ext>
            </a:extLst>
          </p:cNvPr>
          <p:cNvCxnSpPr>
            <a:cxnSpLocks/>
          </p:cNvCxnSpPr>
          <p:nvPr/>
        </p:nvCxnSpPr>
        <p:spPr>
          <a:xfrm>
            <a:off x="2858137" y="2759031"/>
            <a:ext cx="1585274" cy="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5B50EFA-1FD6-AB75-D401-A894D90753C2}"/>
              </a:ext>
            </a:extLst>
          </p:cNvPr>
          <p:cNvSpPr/>
          <p:nvPr/>
        </p:nvSpPr>
        <p:spPr>
          <a:xfrm>
            <a:off x="4519610" y="690880"/>
            <a:ext cx="3141029" cy="434980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06E7FE-864F-6B9F-E658-619E26A81FD0}"/>
              </a:ext>
            </a:extLst>
          </p:cNvPr>
          <p:cNvSpPr txBox="1"/>
          <p:nvPr/>
        </p:nvSpPr>
        <p:spPr>
          <a:xfrm>
            <a:off x="614136" y="2528198"/>
            <a:ext cx="2434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승차 노선 선택</a:t>
            </a:r>
          </a:p>
        </p:txBody>
      </p:sp>
    </p:spTree>
    <p:extLst>
      <p:ext uri="{BB962C8B-B14F-4D97-AF65-F5344CB8AC3E}">
        <p14:creationId xmlns:p14="http://schemas.microsoft.com/office/powerpoint/2010/main" val="1055826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</TotalTime>
  <Words>318</Words>
  <Application>Microsoft Macintosh PowerPoint</Application>
  <PresentationFormat>와이드스크린</PresentationFormat>
  <Paragraphs>108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Pretendard Medium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구연</dc:creator>
  <cp:lastModifiedBy>김 구연</cp:lastModifiedBy>
  <cp:revision>76</cp:revision>
  <dcterms:created xsi:type="dcterms:W3CDTF">2022-10-06T13:23:16Z</dcterms:created>
  <dcterms:modified xsi:type="dcterms:W3CDTF">2022-11-18T07:21:59Z</dcterms:modified>
</cp:coreProperties>
</file>